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elearning.it/home/servizi-web-20-per-la-didattica-quali-ambienti-utilizzare.html" TargetMode="Externa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691639" y="116840"/>
            <a:ext cx="5969000" cy="1823719"/>
          </a:xfrm>
          <a:custGeom>
            <a:avLst/>
            <a:gdLst/>
            <a:ahLst/>
            <a:cxnLst/>
            <a:rect l="l" t="t" r="r" b="b"/>
            <a:pathLst>
              <a:path w="5969000" h="1823719">
                <a:moveTo>
                  <a:pt x="0" y="1823719"/>
                </a:moveTo>
                <a:lnTo>
                  <a:pt x="5969000" y="1823719"/>
                </a:lnTo>
                <a:lnTo>
                  <a:pt x="5969000" y="0"/>
                </a:lnTo>
                <a:lnTo>
                  <a:pt x="0" y="0"/>
                </a:lnTo>
                <a:lnTo>
                  <a:pt x="0" y="1823719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639" y="116840"/>
            <a:ext cx="5969000" cy="18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3172" y="2360929"/>
            <a:ext cx="66822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75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6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ORIO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 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IE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-16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’IN</a:t>
            </a:r>
            <a:r>
              <a:rPr sz="3600" b="1" spc="-25" baseline="3413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8470" y="2727071"/>
            <a:ext cx="2197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6910" y="2727071"/>
            <a:ext cx="8568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6997" y="2727071"/>
            <a:ext cx="32440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sz="3600" b="1" spc="-4" baseline="3413" dirty="0" smtClean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NI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r>
              <a:rPr sz="3600" b="1" spc="-1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7021" y="2727071"/>
            <a:ext cx="14231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-5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-175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0191" y="3092704"/>
            <a:ext cx="13838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9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3600" b="1" spc="-1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1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2205" y="3092704"/>
            <a:ext cx="6919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6851" y="4014485"/>
            <a:ext cx="1448200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Il </a:t>
            </a:r>
            <a:r>
              <a:rPr sz="6000" b="1" spc="-144" baseline="3413" dirty="0" smtClean="0">
                <a:solidFill>
                  <a:srgbClr val="943735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eb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8263" y="4014485"/>
            <a:ext cx="750731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4" baseline="3413" dirty="0" smtClean="0">
                <a:solidFill>
                  <a:srgbClr val="943735"/>
                </a:solidFill>
                <a:latin typeface="Calibri"/>
                <a:cs typeface="Calibri"/>
              </a:rPr>
              <a:t>2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.0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3015" y="6413261"/>
            <a:ext cx="176639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700" spc="-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700" spc="-1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00" spc="0" baseline="3034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700" spc="14" baseline="3034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z="2700" spc="14" baseline="3034" dirty="0" smtClean="0">
                <a:solidFill>
                  <a:srgbClr val="001F5F"/>
                </a:solidFill>
                <a:latin typeface="Calibri"/>
                <a:cs typeface="Calibri"/>
              </a:rPr>
              <a:t>Antonio Izzo</a:t>
            </a:r>
            <a:r>
              <a:rPr sz="2700" spc="19" baseline="3034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66039"/>
            <a:ext cx="342900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7300" y="1371600"/>
            <a:ext cx="184912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0165" y="1412748"/>
            <a:ext cx="1724025" cy="1120648"/>
          </a:xfrm>
          <a:custGeom>
            <a:avLst/>
            <a:gdLst/>
            <a:ahLst/>
            <a:cxnLst/>
            <a:rect l="l" t="t" r="r" b="b"/>
            <a:pathLst>
              <a:path w="1724025" h="1120648">
                <a:moveTo>
                  <a:pt x="0" y="186816"/>
                </a:moveTo>
                <a:lnTo>
                  <a:pt x="0" y="933957"/>
                </a:lnTo>
                <a:lnTo>
                  <a:pt x="618" y="949271"/>
                </a:lnTo>
                <a:lnTo>
                  <a:pt x="9515" y="992973"/>
                </a:lnTo>
                <a:lnTo>
                  <a:pt x="27966" y="1032306"/>
                </a:lnTo>
                <a:lnTo>
                  <a:pt x="54673" y="1065974"/>
                </a:lnTo>
                <a:lnTo>
                  <a:pt x="88341" y="1092681"/>
                </a:lnTo>
                <a:lnTo>
                  <a:pt x="127674" y="1111132"/>
                </a:lnTo>
                <a:lnTo>
                  <a:pt x="171376" y="1120029"/>
                </a:lnTo>
                <a:lnTo>
                  <a:pt x="186689" y="1120648"/>
                </a:lnTo>
                <a:lnTo>
                  <a:pt x="1537335" y="1120648"/>
                </a:lnTo>
                <a:lnTo>
                  <a:pt x="1582204" y="1115223"/>
                </a:lnTo>
                <a:lnTo>
                  <a:pt x="1623137" y="1099813"/>
                </a:lnTo>
                <a:lnTo>
                  <a:pt x="1658838" y="1075714"/>
                </a:lnTo>
                <a:lnTo>
                  <a:pt x="1688009" y="1044222"/>
                </a:lnTo>
                <a:lnTo>
                  <a:pt x="1709356" y="1006633"/>
                </a:lnTo>
                <a:lnTo>
                  <a:pt x="1721582" y="964244"/>
                </a:lnTo>
                <a:lnTo>
                  <a:pt x="1724025" y="933957"/>
                </a:lnTo>
                <a:lnTo>
                  <a:pt x="1724025" y="186816"/>
                </a:lnTo>
                <a:lnTo>
                  <a:pt x="1718600" y="141939"/>
                </a:lnTo>
                <a:lnTo>
                  <a:pt x="1703190" y="100986"/>
                </a:lnTo>
                <a:lnTo>
                  <a:pt x="1679091" y="65259"/>
                </a:lnTo>
                <a:lnTo>
                  <a:pt x="1647599" y="36059"/>
                </a:lnTo>
                <a:lnTo>
                  <a:pt x="1610010" y="14688"/>
                </a:lnTo>
                <a:lnTo>
                  <a:pt x="1567621" y="2446"/>
                </a:lnTo>
                <a:lnTo>
                  <a:pt x="1537335" y="0"/>
                </a:lnTo>
                <a:lnTo>
                  <a:pt x="186689" y="0"/>
                </a:lnTo>
                <a:lnTo>
                  <a:pt x="141820" y="5432"/>
                </a:lnTo>
                <a:lnTo>
                  <a:pt x="100887" y="20862"/>
                </a:lnTo>
                <a:lnTo>
                  <a:pt x="65186" y="44987"/>
                </a:lnTo>
                <a:lnTo>
                  <a:pt x="36015" y="76507"/>
                </a:lnTo>
                <a:lnTo>
                  <a:pt x="14668" y="114121"/>
                </a:lnTo>
                <a:lnTo>
                  <a:pt x="2442" y="156526"/>
                </a:lnTo>
                <a:lnTo>
                  <a:pt x="0" y="18681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0165" y="1412748"/>
            <a:ext cx="1724025" cy="1120648"/>
          </a:xfrm>
          <a:custGeom>
            <a:avLst/>
            <a:gdLst/>
            <a:ahLst/>
            <a:cxnLst/>
            <a:rect l="l" t="t" r="r" b="b"/>
            <a:pathLst>
              <a:path w="1724025" h="1120648">
                <a:moveTo>
                  <a:pt x="0" y="186816"/>
                </a:moveTo>
                <a:lnTo>
                  <a:pt x="5424" y="141939"/>
                </a:lnTo>
                <a:lnTo>
                  <a:pt x="20834" y="100986"/>
                </a:lnTo>
                <a:lnTo>
                  <a:pt x="44933" y="65259"/>
                </a:lnTo>
                <a:lnTo>
                  <a:pt x="76425" y="36059"/>
                </a:lnTo>
                <a:lnTo>
                  <a:pt x="114014" y="14688"/>
                </a:lnTo>
                <a:lnTo>
                  <a:pt x="156403" y="2446"/>
                </a:lnTo>
                <a:lnTo>
                  <a:pt x="186689" y="0"/>
                </a:lnTo>
                <a:lnTo>
                  <a:pt x="1537335" y="0"/>
                </a:lnTo>
                <a:lnTo>
                  <a:pt x="1582204" y="5432"/>
                </a:lnTo>
                <a:lnTo>
                  <a:pt x="1623137" y="20862"/>
                </a:lnTo>
                <a:lnTo>
                  <a:pt x="1658838" y="44987"/>
                </a:lnTo>
                <a:lnTo>
                  <a:pt x="1688009" y="76507"/>
                </a:lnTo>
                <a:lnTo>
                  <a:pt x="1709356" y="114121"/>
                </a:lnTo>
                <a:lnTo>
                  <a:pt x="1721582" y="156526"/>
                </a:lnTo>
                <a:lnTo>
                  <a:pt x="1724025" y="186816"/>
                </a:lnTo>
                <a:lnTo>
                  <a:pt x="1724025" y="933957"/>
                </a:lnTo>
                <a:lnTo>
                  <a:pt x="1718600" y="978827"/>
                </a:lnTo>
                <a:lnTo>
                  <a:pt x="1703190" y="1019760"/>
                </a:lnTo>
                <a:lnTo>
                  <a:pt x="1679091" y="1055461"/>
                </a:lnTo>
                <a:lnTo>
                  <a:pt x="1647599" y="1084632"/>
                </a:lnTo>
                <a:lnTo>
                  <a:pt x="1610010" y="1105979"/>
                </a:lnTo>
                <a:lnTo>
                  <a:pt x="1567621" y="1118205"/>
                </a:lnTo>
                <a:lnTo>
                  <a:pt x="1537335" y="1120648"/>
                </a:lnTo>
                <a:lnTo>
                  <a:pt x="186689" y="1120648"/>
                </a:lnTo>
                <a:lnTo>
                  <a:pt x="141820" y="1115223"/>
                </a:lnTo>
                <a:lnTo>
                  <a:pt x="100887" y="1099813"/>
                </a:lnTo>
                <a:lnTo>
                  <a:pt x="65186" y="1075714"/>
                </a:lnTo>
                <a:lnTo>
                  <a:pt x="36015" y="1044222"/>
                </a:lnTo>
                <a:lnTo>
                  <a:pt x="14668" y="1006633"/>
                </a:lnTo>
                <a:lnTo>
                  <a:pt x="2442" y="964244"/>
                </a:lnTo>
                <a:lnTo>
                  <a:pt x="0" y="933957"/>
                </a:lnTo>
                <a:lnTo>
                  <a:pt x="0" y="18681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0151" y="2414142"/>
            <a:ext cx="473583" cy="608838"/>
          </a:xfrm>
          <a:custGeom>
            <a:avLst/>
            <a:gdLst/>
            <a:ahLst/>
            <a:cxnLst/>
            <a:rect l="l" t="t" r="r" b="b"/>
            <a:pathLst>
              <a:path w="473583" h="608838">
                <a:moveTo>
                  <a:pt x="457692" y="600749"/>
                </a:moveTo>
                <a:lnTo>
                  <a:pt x="449721" y="595393"/>
                </a:lnTo>
                <a:lnTo>
                  <a:pt x="457073" y="608838"/>
                </a:lnTo>
                <a:lnTo>
                  <a:pt x="457692" y="600749"/>
                </a:lnTo>
                <a:close/>
              </a:path>
              <a:path w="473583" h="608838">
                <a:moveTo>
                  <a:pt x="466089" y="607187"/>
                </a:moveTo>
                <a:lnTo>
                  <a:pt x="466344" y="516382"/>
                </a:lnTo>
                <a:lnTo>
                  <a:pt x="464058" y="518287"/>
                </a:lnTo>
                <a:lnTo>
                  <a:pt x="463803" y="520954"/>
                </a:lnTo>
                <a:lnTo>
                  <a:pt x="458410" y="591373"/>
                </a:lnTo>
                <a:lnTo>
                  <a:pt x="464438" y="605282"/>
                </a:lnTo>
                <a:lnTo>
                  <a:pt x="457453" y="611378"/>
                </a:lnTo>
                <a:lnTo>
                  <a:pt x="465836" y="617728"/>
                </a:lnTo>
                <a:lnTo>
                  <a:pt x="473328" y="521716"/>
                </a:lnTo>
                <a:lnTo>
                  <a:pt x="473583" y="519049"/>
                </a:lnTo>
                <a:lnTo>
                  <a:pt x="469011" y="516509"/>
                </a:lnTo>
                <a:lnTo>
                  <a:pt x="466344" y="516382"/>
                </a:lnTo>
                <a:lnTo>
                  <a:pt x="466089" y="607187"/>
                </a:lnTo>
                <a:close/>
              </a:path>
              <a:path w="473583" h="608838">
                <a:moveTo>
                  <a:pt x="386079" y="555244"/>
                </a:moveTo>
                <a:lnTo>
                  <a:pt x="383159" y="559562"/>
                </a:lnTo>
                <a:lnTo>
                  <a:pt x="383666" y="562483"/>
                </a:lnTo>
                <a:lnTo>
                  <a:pt x="385952" y="564007"/>
                </a:lnTo>
                <a:lnTo>
                  <a:pt x="465836" y="617728"/>
                </a:lnTo>
                <a:lnTo>
                  <a:pt x="457453" y="611378"/>
                </a:lnTo>
                <a:lnTo>
                  <a:pt x="464438" y="605282"/>
                </a:lnTo>
                <a:lnTo>
                  <a:pt x="458410" y="591373"/>
                </a:lnTo>
                <a:lnTo>
                  <a:pt x="448945" y="571881"/>
                </a:lnTo>
                <a:lnTo>
                  <a:pt x="426720" y="528574"/>
                </a:lnTo>
                <a:lnTo>
                  <a:pt x="403351" y="486029"/>
                </a:lnTo>
                <a:lnTo>
                  <a:pt x="378840" y="444119"/>
                </a:lnTo>
                <a:lnTo>
                  <a:pt x="353313" y="402844"/>
                </a:lnTo>
                <a:lnTo>
                  <a:pt x="326771" y="362331"/>
                </a:lnTo>
                <a:lnTo>
                  <a:pt x="299212" y="322580"/>
                </a:lnTo>
                <a:lnTo>
                  <a:pt x="270510" y="283464"/>
                </a:lnTo>
                <a:lnTo>
                  <a:pt x="240919" y="245237"/>
                </a:lnTo>
                <a:lnTo>
                  <a:pt x="210185" y="207645"/>
                </a:lnTo>
                <a:lnTo>
                  <a:pt x="178562" y="170942"/>
                </a:lnTo>
                <a:lnTo>
                  <a:pt x="145923" y="135001"/>
                </a:lnTo>
                <a:lnTo>
                  <a:pt x="112395" y="99949"/>
                </a:lnTo>
                <a:lnTo>
                  <a:pt x="77977" y="65786"/>
                </a:lnTo>
                <a:lnTo>
                  <a:pt x="42545" y="32385"/>
                </a:lnTo>
                <a:lnTo>
                  <a:pt x="6350" y="0"/>
                </a:lnTo>
                <a:lnTo>
                  <a:pt x="0" y="7112"/>
                </a:lnTo>
                <a:lnTo>
                  <a:pt x="36195" y="39497"/>
                </a:lnTo>
                <a:lnTo>
                  <a:pt x="71374" y="72644"/>
                </a:lnTo>
                <a:lnTo>
                  <a:pt x="105663" y="106680"/>
                </a:lnTo>
                <a:lnTo>
                  <a:pt x="139064" y="141605"/>
                </a:lnTo>
                <a:lnTo>
                  <a:pt x="171576" y="177292"/>
                </a:lnTo>
                <a:lnTo>
                  <a:pt x="202946" y="213868"/>
                </a:lnTo>
                <a:lnTo>
                  <a:pt x="233425" y="251206"/>
                </a:lnTo>
                <a:lnTo>
                  <a:pt x="263016" y="289306"/>
                </a:lnTo>
                <a:lnTo>
                  <a:pt x="291591" y="328168"/>
                </a:lnTo>
                <a:lnTo>
                  <a:pt x="319024" y="367792"/>
                </a:lnTo>
                <a:lnTo>
                  <a:pt x="345439" y="408051"/>
                </a:lnTo>
                <a:lnTo>
                  <a:pt x="370713" y="449072"/>
                </a:lnTo>
                <a:lnTo>
                  <a:pt x="395224" y="490855"/>
                </a:lnTo>
                <a:lnTo>
                  <a:pt x="418338" y="533146"/>
                </a:lnTo>
                <a:lnTo>
                  <a:pt x="440436" y="576199"/>
                </a:lnTo>
                <a:lnTo>
                  <a:pt x="449721" y="595393"/>
                </a:lnTo>
                <a:lnTo>
                  <a:pt x="457692" y="600749"/>
                </a:lnTo>
                <a:lnTo>
                  <a:pt x="457073" y="608838"/>
                </a:lnTo>
                <a:lnTo>
                  <a:pt x="449721" y="595393"/>
                </a:lnTo>
                <a:lnTo>
                  <a:pt x="391287" y="556133"/>
                </a:lnTo>
                <a:lnTo>
                  <a:pt x="389000" y="554609"/>
                </a:lnTo>
                <a:lnTo>
                  <a:pt x="386079" y="555244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9100" y="3223260"/>
            <a:ext cx="1849120" cy="124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0822" y="3264662"/>
            <a:ext cx="1724152" cy="1120775"/>
          </a:xfrm>
          <a:custGeom>
            <a:avLst/>
            <a:gdLst/>
            <a:ahLst/>
            <a:cxnLst/>
            <a:rect l="l" t="t" r="r" b="b"/>
            <a:pathLst>
              <a:path w="1724152" h="1120775">
                <a:moveTo>
                  <a:pt x="0" y="186816"/>
                </a:moveTo>
                <a:lnTo>
                  <a:pt x="0" y="933957"/>
                </a:lnTo>
                <a:lnTo>
                  <a:pt x="619" y="949272"/>
                </a:lnTo>
                <a:lnTo>
                  <a:pt x="9529" y="992986"/>
                </a:lnTo>
                <a:lnTo>
                  <a:pt x="28001" y="1032342"/>
                </a:lnTo>
                <a:lnTo>
                  <a:pt x="54736" y="1066038"/>
                </a:lnTo>
                <a:lnTo>
                  <a:pt x="88432" y="1092773"/>
                </a:lnTo>
                <a:lnTo>
                  <a:pt x="127788" y="1111245"/>
                </a:lnTo>
                <a:lnTo>
                  <a:pt x="171502" y="1120155"/>
                </a:lnTo>
                <a:lnTo>
                  <a:pt x="186816" y="1120775"/>
                </a:lnTo>
                <a:lnTo>
                  <a:pt x="1537334" y="1120775"/>
                </a:lnTo>
                <a:lnTo>
                  <a:pt x="1582212" y="1115342"/>
                </a:lnTo>
                <a:lnTo>
                  <a:pt x="1623165" y="1099912"/>
                </a:lnTo>
                <a:lnTo>
                  <a:pt x="1658892" y="1075787"/>
                </a:lnTo>
                <a:lnTo>
                  <a:pt x="1688092" y="1044267"/>
                </a:lnTo>
                <a:lnTo>
                  <a:pt x="1709463" y="1006653"/>
                </a:lnTo>
                <a:lnTo>
                  <a:pt x="1721705" y="964248"/>
                </a:lnTo>
                <a:lnTo>
                  <a:pt x="1724152" y="933957"/>
                </a:lnTo>
                <a:lnTo>
                  <a:pt x="1724152" y="186816"/>
                </a:lnTo>
                <a:lnTo>
                  <a:pt x="1718719" y="141939"/>
                </a:lnTo>
                <a:lnTo>
                  <a:pt x="1703289" y="100986"/>
                </a:lnTo>
                <a:lnTo>
                  <a:pt x="1679164" y="65259"/>
                </a:lnTo>
                <a:lnTo>
                  <a:pt x="1647644" y="36059"/>
                </a:lnTo>
                <a:lnTo>
                  <a:pt x="1610030" y="14688"/>
                </a:lnTo>
                <a:lnTo>
                  <a:pt x="1567625" y="2446"/>
                </a:lnTo>
                <a:lnTo>
                  <a:pt x="1537334" y="0"/>
                </a:lnTo>
                <a:lnTo>
                  <a:pt x="186816" y="0"/>
                </a:lnTo>
                <a:lnTo>
                  <a:pt x="141939" y="5432"/>
                </a:lnTo>
                <a:lnTo>
                  <a:pt x="100986" y="20862"/>
                </a:lnTo>
                <a:lnTo>
                  <a:pt x="65259" y="44987"/>
                </a:lnTo>
                <a:lnTo>
                  <a:pt x="36059" y="76507"/>
                </a:lnTo>
                <a:lnTo>
                  <a:pt x="14688" y="114121"/>
                </a:lnTo>
                <a:lnTo>
                  <a:pt x="2446" y="156526"/>
                </a:lnTo>
                <a:lnTo>
                  <a:pt x="0" y="186816"/>
                </a:lnTo>
                <a:close/>
              </a:path>
            </a:pathLst>
          </a:custGeom>
          <a:solidFill>
            <a:srgbClr val="46D7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0822" y="3264662"/>
            <a:ext cx="1724152" cy="1120775"/>
          </a:xfrm>
          <a:custGeom>
            <a:avLst/>
            <a:gdLst/>
            <a:ahLst/>
            <a:cxnLst/>
            <a:rect l="l" t="t" r="r" b="b"/>
            <a:pathLst>
              <a:path w="1724152" h="1120775">
                <a:moveTo>
                  <a:pt x="0" y="186816"/>
                </a:moveTo>
                <a:lnTo>
                  <a:pt x="5432" y="141939"/>
                </a:lnTo>
                <a:lnTo>
                  <a:pt x="20862" y="100986"/>
                </a:lnTo>
                <a:lnTo>
                  <a:pt x="44987" y="65259"/>
                </a:lnTo>
                <a:lnTo>
                  <a:pt x="76507" y="36059"/>
                </a:lnTo>
                <a:lnTo>
                  <a:pt x="114121" y="14688"/>
                </a:lnTo>
                <a:lnTo>
                  <a:pt x="156526" y="2446"/>
                </a:lnTo>
                <a:lnTo>
                  <a:pt x="186816" y="0"/>
                </a:lnTo>
                <a:lnTo>
                  <a:pt x="1537334" y="0"/>
                </a:lnTo>
                <a:lnTo>
                  <a:pt x="1582212" y="5432"/>
                </a:lnTo>
                <a:lnTo>
                  <a:pt x="1623165" y="20862"/>
                </a:lnTo>
                <a:lnTo>
                  <a:pt x="1658892" y="44987"/>
                </a:lnTo>
                <a:lnTo>
                  <a:pt x="1688092" y="76507"/>
                </a:lnTo>
                <a:lnTo>
                  <a:pt x="1709463" y="114121"/>
                </a:lnTo>
                <a:lnTo>
                  <a:pt x="1721705" y="156526"/>
                </a:lnTo>
                <a:lnTo>
                  <a:pt x="1724152" y="186816"/>
                </a:lnTo>
                <a:lnTo>
                  <a:pt x="1724152" y="933957"/>
                </a:lnTo>
                <a:lnTo>
                  <a:pt x="1718719" y="978835"/>
                </a:lnTo>
                <a:lnTo>
                  <a:pt x="1703289" y="1019788"/>
                </a:lnTo>
                <a:lnTo>
                  <a:pt x="1679164" y="1055515"/>
                </a:lnTo>
                <a:lnTo>
                  <a:pt x="1647644" y="1084715"/>
                </a:lnTo>
                <a:lnTo>
                  <a:pt x="1610030" y="1106086"/>
                </a:lnTo>
                <a:lnTo>
                  <a:pt x="1567625" y="1118328"/>
                </a:lnTo>
                <a:lnTo>
                  <a:pt x="1537334" y="1120775"/>
                </a:lnTo>
                <a:lnTo>
                  <a:pt x="186816" y="1120775"/>
                </a:lnTo>
                <a:lnTo>
                  <a:pt x="141939" y="1115342"/>
                </a:lnTo>
                <a:lnTo>
                  <a:pt x="100986" y="1099912"/>
                </a:lnTo>
                <a:lnTo>
                  <a:pt x="65259" y="1075787"/>
                </a:lnTo>
                <a:lnTo>
                  <a:pt x="36059" y="1044267"/>
                </a:lnTo>
                <a:lnTo>
                  <a:pt x="14688" y="1006653"/>
                </a:lnTo>
                <a:lnTo>
                  <a:pt x="2446" y="964248"/>
                </a:lnTo>
                <a:lnTo>
                  <a:pt x="0" y="933957"/>
                </a:lnTo>
                <a:lnTo>
                  <a:pt x="0" y="18681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1947" y="5221097"/>
            <a:ext cx="100075" cy="670052"/>
          </a:xfrm>
          <a:custGeom>
            <a:avLst/>
            <a:gdLst/>
            <a:ahLst/>
            <a:cxnLst/>
            <a:rect l="l" t="t" r="r" b="b"/>
            <a:pathLst>
              <a:path w="100075" h="670051">
                <a:moveTo>
                  <a:pt x="15082" y="81155"/>
                </a:moveTo>
                <a:lnTo>
                  <a:pt x="6857" y="82168"/>
                </a:lnTo>
                <a:lnTo>
                  <a:pt x="11937" y="88772"/>
                </a:lnTo>
                <a:lnTo>
                  <a:pt x="15082" y="81155"/>
                </a:lnTo>
                <a:close/>
              </a:path>
              <a:path w="100075" h="670051">
                <a:moveTo>
                  <a:pt x="6857" y="82168"/>
                </a:moveTo>
                <a:lnTo>
                  <a:pt x="10413" y="90677"/>
                </a:lnTo>
                <a:lnTo>
                  <a:pt x="24396" y="80008"/>
                </a:lnTo>
                <a:lnTo>
                  <a:pt x="46862" y="62864"/>
                </a:lnTo>
                <a:lnTo>
                  <a:pt x="89788" y="28066"/>
                </a:lnTo>
                <a:lnTo>
                  <a:pt x="131572" y="-7874"/>
                </a:lnTo>
                <a:lnTo>
                  <a:pt x="172212" y="-45085"/>
                </a:lnTo>
                <a:lnTo>
                  <a:pt x="211708" y="-83312"/>
                </a:lnTo>
                <a:lnTo>
                  <a:pt x="250062" y="-122809"/>
                </a:lnTo>
                <a:lnTo>
                  <a:pt x="287147" y="-163322"/>
                </a:lnTo>
                <a:lnTo>
                  <a:pt x="323088" y="-204978"/>
                </a:lnTo>
                <a:lnTo>
                  <a:pt x="357758" y="-247650"/>
                </a:lnTo>
                <a:lnTo>
                  <a:pt x="391160" y="-291338"/>
                </a:lnTo>
                <a:lnTo>
                  <a:pt x="423290" y="-336042"/>
                </a:lnTo>
                <a:lnTo>
                  <a:pt x="454025" y="-381635"/>
                </a:lnTo>
                <a:lnTo>
                  <a:pt x="483362" y="-428117"/>
                </a:lnTo>
                <a:lnTo>
                  <a:pt x="511428" y="-475615"/>
                </a:lnTo>
                <a:lnTo>
                  <a:pt x="538099" y="-524002"/>
                </a:lnTo>
                <a:lnTo>
                  <a:pt x="563372" y="-573151"/>
                </a:lnTo>
                <a:lnTo>
                  <a:pt x="554863" y="-577469"/>
                </a:lnTo>
                <a:lnTo>
                  <a:pt x="529589" y="-528447"/>
                </a:lnTo>
                <a:lnTo>
                  <a:pt x="503174" y="-480187"/>
                </a:lnTo>
                <a:lnTo>
                  <a:pt x="475233" y="-433070"/>
                </a:lnTo>
                <a:lnTo>
                  <a:pt x="445897" y="-386715"/>
                </a:lnTo>
                <a:lnTo>
                  <a:pt x="415289" y="-341376"/>
                </a:lnTo>
                <a:lnTo>
                  <a:pt x="383413" y="-296926"/>
                </a:lnTo>
                <a:lnTo>
                  <a:pt x="350138" y="-253492"/>
                </a:lnTo>
                <a:lnTo>
                  <a:pt x="315722" y="-210947"/>
                </a:lnTo>
                <a:lnTo>
                  <a:pt x="279907" y="-169545"/>
                </a:lnTo>
                <a:lnTo>
                  <a:pt x="242950" y="-129159"/>
                </a:lnTo>
                <a:lnTo>
                  <a:pt x="204850" y="-89916"/>
                </a:lnTo>
                <a:lnTo>
                  <a:pt x="165607" y="-51816"/>
                </a:lnTo>
                <a:lnTo>
                  <a:pt x="125094" y="-14859"/>
                </a:lnTo>
                <a:lnTo>
                  <a:pt x="83565" y="20954"/>
                </a:lnTo>
                <a:lnTo>
                  <a:pt x="40893" y="55498"/>
                </a:lnTo>
                <a:lnTo>
                  <a:pt x="18731" y="72314"/>
                </a:lnTo>
                <a:lnTo>
                  <a:pt x="4572" y="83057"/>
                </a:lnTo>
                <a:lnTo>
                  <a:pt x="0" y="92582"/>
                </a:lnTo>
                <a:lnTo>
                  <a:pt x="95630" y="80771"/>
                </a:lnTo>
                <a:lnTo>
                  <a:pt x="10413" y="90677"/>
                </a:lnTo>
                <a:lnTo>
                  <a:pt x="6857" y="82168"/>
                </a:lnTo>
                <a:lnTo>
                  <a:pt x="15082" y="81155"/>
                </a:lnTo>
                <a:lnTo>
                  <a:pt x="11937" y="88772"/>
                </a:lnTo>
                <a:lnTo>
                  <a:pt x="6857" y="82168"/>
                </a:lnTo>
                <a:close/>
              </a:path>
              <a:path w="100075" h="670051">
                <a:moveTo>
                  <a:pt x="45592" y="7238"/>
                </a:moveTo>
                <a:lnTo>
                  <a:pt x="46608" y="4698"/>
                </a:lnTo>
                <a:lnTo>
                  <a:pt x="45465" y="2031"/>
                </a:lnTo>
                <a:lnTo>
                  <a:pt x="40639" y="0"/>
                </a:lnTo>
                <a:lnTo>
                  <a:pt x="37845" y="1142"/>
                </a:lnTo>
                <a:lnTo>
                  <a:pt x="36829" y="3555"/>
                </a:lnTo>
                <a:lnTo>
                  <a:pt x="0" y="92582"/>
                </a:lnTo>
                <a:lnTo>
                  <a:pt x="4572" y="83057"/>
                </a:lnTo>
                <a:lnTo>
                  <a:pt x="18731" y="72314"/>
                </a:lnTo>
                <a:lnTo>
                  <a:pt x="45592" y="7238"/>
                </a:lnTo>
                <a:close/>
              </a:path>
              <a:path w="100075" h="670051">
                <a:moveTo>
                  <a:pt x="99440" y="72897"/>
                </a:moveTo>
                <a:lnTo>
                  <a:pt x="94487" y="71373"/>
                </a:lnTo>
                <a:lnTo>
                  <a:pt x="24396" y="80008"/>
                </a:lnTo>
                <a:lnTo>
                  <a:pt x="10413" y="90677"/>
                </a:lnTo>
                <a:lnTo>
                  <a:pt x="95630" y="80771"/>
                </a:lnTo>
                <a:lnTo>
                  <a:pt x="98298" y="80517"/>
                </a:lnTo>
                <a:lnTo>
                  <a:pt x="100075" y="78104"/>
                </a:lnTo>
                <a:lnTo>
                  <a:pt x="99822" y="75564"/>
                </a:lnTo>
                <a:lnTo>
                  <a:pt x="99440" y="72897"/>
                </a:lnTo>
                <a:close/>
              </a:path>
            </a:pathLst>
          </a:custGeom>
          <a:solidFill>
            <a:srgbClr val="46D7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7440" y="5072380"/>
            <a:ext cx="1849119" cy="1247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2520" y="5417820"/>
            <a:ext cx="1894839" cy="601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9924" y="5115560"/>
            <a:ext cx="1724152" cy="1120724"/>
          </a:xfrm>
          <a:custGeom>
            <a:avLst/>
            <a:gdLst/>
            <a:ahLst/>
            <a:cxnLst/>
            <a:rect l="l" t="t" r="r" b="b"/>
            <a:pathLst>
              <a:path w="1724152" h="1120724">
                <a:moveTo>
                  <a:pt x="0" y="186816"/>
                </a:moveTo>
                <a:lnTo>
                  <a:pt x="0" y="933945"/>
                </a:lnTo>
                <a:lnTo>
                  <a:pt x="619" y="949265"/>
                </a:lnTo>
                <a:lnTo>
                  <a:pt x="9529" y="992984"/>
                </a:lnTo>
                <a:lnTo>
                  <a:pt x="28001" y="1032335"/>
                </a:lnTo>
                <a:lnTo>
                  <a:pt x="54736" y="1066020"/>
                </a:lnTo>
                <a:lnTo>
                  <a:pt x="88432" y="1092742"/>
                </a:lnTo>
                <a:lnTo>
                  <a:pt x="127788" y="1111202"/>
                </a:lnTo>
                <a:lnTo>
                  <a:pt x="171502" y="1120105"/>
                </a:lnTo>
                <a:lnTo>
                  <a:pt x="186816" y="1120724"/>
                </a:lnTo>
                <a:lnTo>
                  <a:pt x="1537335" y="1120724"/>
                </a:lnTo>
                <a:lnTo>
                  <a:pt x="1582212" y="1115296"/>
                </a:lnTo>
                <a:lnTo>
                  <a:pt x="1623165" y="1099877"/>
                </a:lnTo>
                <a:lnTo>
                  <a:pt x="1658892" y="1075765"/>
                </a:lnTo>
                <a:lnTo>
                  <a:pt x="1688092" y="1044257"/>
                </a:lnTo>
                <a:lnTo>
                  <a:pt x="1709463" y="1006651"/>
                </a:lnTo>
                <a:lnTo>
                  <a:pt x="1721705" y="964243"/>
                </a:lnTo>
                <a:lnTo>
                  <a:pt x="1724152" y="933945"/>
                </a:lnTo>
                <a:lnTo>
                  <a:pt x="1724152" y="186816"/>
                </a:lnTo>
                <a:lnTo>
                  <a:pt x="1718719" y="141939"/>
                </a:lnTo>
                <a:lnTo>
                  <a:pt x="1703289" y="100986"/>
                </a:lnTo>
                <a:lnTo>
                  <a:pt x="1679164" y="65259"/>
                </a:lnTo>
                <a:lnTo>
                  <a:pt x="1647644" y="36059"/>
                </a:lnTo>
                <a:lnTo>
                  <a:pt x="1610030" y="14688"/>
                </a:lnTo>
                <a:lnTo>
                  <a:pt x="1567625" y="2446"/>
                </a:lnTo>
                <a:lnTo>
                  <a:pt x="1537335" y="0"/>
                </a:lnTo>
                <a:lnTo>
                  <a:pt x="186816" y="0"/>
                </a:lnTo>
                <a:lnTo>
                  <a:pt x="141939" y="5432"/>
                </a:lnTo>
                <a:lnTo>
                  <a:pt x="100986" y="20862"/>
                </a:lnTo>
                <a:lnTo>
                  <a:pt x="65259" y="44987"/>
                </a:lnTo>
                <a:lnTo>
                  <a:pt x="36059" y="76507"/>
                </a:lnTo>
                <a:lnTo>
                  <a:pt x="14688" y="114121"/>
                </a:lnTo>
                <a:lnTo>
                  <a:pt x="2446" y="156526"/>
                </a:lnTo>
                <a:lnTo>
                  <a:pt x="0" y="186816"/>
                </a:lnTo>
                <a:close/>
              </a:path>
            </a:pathLst>
          </a:custGeom>
          <a:solidFill>
            <a:srgbClr val="ACE9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9924" y="5115560"/>
            <a:ext cx="1724152" cy="1120724"/>
          </a:xfrm>
          <a:custGeom>
            <a:avLst/>
            <a:gdLst/>
            <a:ahLst/>
            <a:cxnLst/>
            <a:rect l="l" t="t" r="r" b="b"/>
            <a:pathLst>
              <a:path w="1724152" h="1120724">
                <a:moveTo>
                  <a:pt x="0" y="186816"/>
                </a:moveTo>
                <a:lnTo>
                  <a:pt x="5432" y="141939"/>
                </a:lnTo>
                <a:lnTo>
                  <a:pt x="20862" y="100986"/>
                </a:lnTo>
                <a:lnTo>
                  <a:pt x="44987" y="65259"/>
                </a:lnTo>
                <a:lnTo>
                  <a:pt x="76507" y="36059"/>
                </a:lnTo>
                <a:lnTo>
                  <a:pt x="114121" y="14688"/>
                </a:lnTo>
                <a:lnTo>
                  <a:pt x="156526" y="2446"/>
                </a:lnTo>
                <a:lnTo>
                  <a:pt x="186816" y="0"/>
                </a:lnTo>
                <a:lnTo>
                  <a:pt x="1537335" y="0"/>
                </a:lnTo>
                <a:lnTo>
                  <a:pt x="1582212" y="5432"/>
                </a:lnTo>
                <a:lnTo>
                  <a:pt x="1623165" y="20862"/>
                </a:lnTo>
                <a:lnTo>
                  <a:pt x="1658892" y="44987"/>
                </a:lnTo>
                <a:lnTo>
                  <a:pt x="1688092" y="76507"/>
                </a:lnTo>
                <a:lnTo>
                  <a:pt x="1709463" y="114121"/>
                </a:lnTo>
                <a:lnTo>
                  <a:pt x="1721705" y="156526"/>
                </a:lnTo>
                <a:lnTo>
                  <a:pt x="1724152" y="186816"/>
                </a:lnTo>
                <a:lnTo>
                  <a:pt x="1724152" y="933945"/>
                </a:lnTo>
                <a:lnTo>
                  <a:pt x="1718719" y="978832"/>
                </a:lnTo>
                <a:lnTo>
                  <a:pt x="1703289" y="1019784"/>
                </a:lnTo>
                <a:lnTo>
                  <a:pt x="1679164" y="1055501"/>
                </a:lnTo>
                <a:lnTo>
                  <a:pt x="1647644" y="1084688"/>
                </a:lnTo>
                <a:lnTo>
                  <a:pt x="1610030" y="1106047"/>
                </a:lnTo>
                <a:lnTo>
                  <a:pt x="1567625" y="1118279"/>
                </a:lnTo>
                <a:lnTo>
                  <a:pt x="1537335" y="1120724"/>
                </a:lnTo>
                <a:lnTo>
                  <a:pt x="186816" y="1120724"/>
                </a:lnTo>
                <a:lnTo>
                  <a:pt x="141939" y="1115296"/>
                </a:lnTo>
                <a:lnTo>
                  <a:pt x="100986" y="1099877"/>
                </a:lnTo>
                <a:lnTo>
                  <a:pt x="65259" y="1075765"/>
                </a:lnTo>
                <a:lnTo>
                  <a:pt x="36059" y="1044257"/>
                </a:lnTo>
                <a:lnTo>
                  <a:pt x="14688" y="1006651"/>
                </a:lnTo>
                <a:lnTo>
                  <a:pt x="2446" y="964243"/>
                </a:lnTo>
                <a:lnTo>
                  <a:pt x="0" y="933945"/>
                </a:lnTo>
                <a:lnTo>
                  <a:pt x="0" y="18681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7792" y="4645787"/>
            <a:ext cx="567182" cy="671703"/>
          </a:xfrm>
          <a:custGeom>
            <a:avLst/>
            <a:gdLst/>
            <a:ahLst/>
            <a:cxnLst/>
            <a:rect l="l" t="t" r="r" b="b"/>
            <a:pathLst>
              <a:path w="567182" h="671702">
                <a:moveTo>
                  <a:pt x="2031" y="101092"/>
                </a:moveTo>
                <a:lnTo>
                  <a:pt x="4699" y="101218"/>
                </a:lnTo>
                <a:lnTo>
                  <a:pt x="5333" y="10540"/>
                </a:lnTo>
                <a:lnTo>
                  <a:pt x="6984" y="12445"/>
                </a:lnTo>
                <a:lnTo>
                  <a:pt x="14350" y="8636"/>
                </a:lnTo>
                <a:lnTo>
                  <a:pt x="13843" y="6223"/>
                </a:lnTo>
                <a:lnTo>
                  <a:pt x="5206" y="0"/>
                </a:lnTo>
                <a:lnTo>
                  <a:pt x="126" y="96265"/>
                </a:lnTo>
                <a:lnTo>
                  <a:pt x="0" y="98932"/>
                </a:lnTo>
                <a:lnTo>
                  <a:pt x="2031" y="101092"/>
                </a:lnTo>
                <a:close/>
              </a:path>
              <a:path w="567182" h="671702">
                <a:moveTo>
                  <a:pt x="21934" y="21961"/>
                </a:moveTo>
                <a:lnTo>
                  <a:pt x="13912" y="16855"/>
                </a:lnTo>
                <a:lnTo>
                  <a:pt x="13409" y="26299"/>
                </a:lnTo>
                <a:lnTo>
                  <a:pt x="26288" y="51435"/>
                </a:lnTo>
                <a:lnTo>
                  <a:pt x="52958" y="99821"/>
                </a:lnTo>
                <a:lnTo>
                  <a:pt x="81025" y="147319"/>
                </a:lnTo>
                <a:lnTo>
                  <a:pt x="110489" y="193801"/>
                </a:lnTo>
                <a:lnTo>
                  <a:pt x="141224" y="239394"/>
                </a:lnTo>
                <a:lnTo>
                  <a:pt x="173227" y="284099"/>
                </a:lnTo>
                <a:lnTo>
                  <a:pt x="206756" y="327787"/>
                </a:lnTo>
                <a:lnTo>
                  <a:pt x="241300" y="370458"/>
                </a:lnTo>
                <a:lnTo>
                  <a:pt x="277240" y="412114"/>
                </a:lnTo>
                <a:lnTo>
                  <a:pt x="314325" y="452627"/>
                </a:lnTo>
                <a:lnTo>
                  <a:pt x="352679" y="492125"/>
                </a:lnTo>
                <a:lnTo>
                  <a:pt x="392175" y="530351"/>
                </a:lnTo>
                <a:lnTo>
                  <a:pt x="432816" y="567563"/>
                </a:lnTo>
                <a:lnTo>
                  <a:pt x="474725" y="603504"/>
                </a:lnTo>
                <a:lnTo>
                  <a:pt x="517524" y="638301"/>
                </a:lnTo>
                <a:lnTo>
                  <a:pt x="561467" y="671703"/>
                </a:lnTo>
                <a:lnTo>
                  <a:pt x="567182" y="664082"/>
                </a:lnTo>
                <a:lnTo>
                  <a:pt x="523367" y="630682"/>
                </a:lnTo>
                <a:lnTo>
                  <a:pt x="480694" y="596138"/>
                </a:lnTo>
                <a:lnTo>
                  <a:pt x="439038" y="560324"/>
                </a:lnTo>
                <a:lnTo>
                  <a:pt x="398653" y="523367"/>
                </a:lnTo>
                <a:lnTo>
                  <a:pt x="359409" y="485267"/>
                </a:lnTo>
                <a:lnTo>
                  <a:pt x="321182" y="446024"/>
                </a:lnTo>
                <a:lnTo>
                  <a:pt x="284225" y="405638"/>
                </a:lnTo>
                <a:lnTo>
                  <a:pt x="248538" y="364236"/>
                </a:lnTo>
                <a:lnTo>
                  <a:pt x="214121" y="321690"/>
                </a:lnTo>
                <a:lnTo>
                  <a:pt x="180847" y="278256"/>
                </a:lnTo>
                <a:lnTo>
                  <a:pt x="148970" y="233806"/>
                </a:lnTo>
                <a:lnTo>
                  <a:pt x="118363" y="188468"/>
                </a:lnTo>
                <a:lnTo>
                  <a:pt x="89026" y="142112"/>
                </a:lnTo>
                <a:lnTo>
                  <a:pt x="61213" y="94995"/>
                </a:lnTo>
                <a:lnTo>
                  <a:pt x="34670" y="46736"/>
                </a:lnTo>
                <a:lnTo>
                  <a:pt x="21934" y="21961"/>
                </a:lnTo>
                <a:close/>
              </a:path>
              <a:path w="567182" h="671702">
                <a:moveTo>
                  <a:pt x="9525" y="99440"/>
                </a:moveTo>
                <a:lnTo>
                  <a:pt x="9651" y="96774"/>
                </a:lnTo>
                <a:lnTo>
                  <a:pt x="13409" y="26299"/>
                </a:lnTo>
                <a:lnTo>
                  <a:pt x="13912" y="16855"/>
                </a:lnTo>
                <a:lnTo>
                  <a:pt x="21934" y="21961"/>
                </a:lnTo>
                <a:lnTo>
                  <a:pt x="81406" y="59817"/>
                </a:lnTo>
                <a:lnTo>
                  <a:pt x="83565" y="61213"/>
                </a:lnTo>
                <a:lnTo>
                  <a:pt x="86487" y="60579"/>
                </a:lnTo>
                <a:lnTo>
                  <a:pt x="89407" y="56133"/>
                </a:lnTo>
                <a:lnTo>
                  <a:pt x="88772" y="53212"/>
                </a:lnTo>
                <a:lnTo>
                  <a:pt x="86487" y="51815"/>
                </a:lnTo>
                <a:lnTo>
                  <a:pt x="5206" y="0"/>
                </a:lnTo>
                <a:lnTo>
                  <a:pt x="13843" y="6223"/>
                </a:lnTo>
                <a:lnTo>
                  <a:pt x="14350" y="8636"/>
                </a:lnTo>
                <a:lnTo>
                  <a:pt x="6984" y="12445"/>
                </a:lnTo>
                <a:lnTo>
                  <a:pt x="5333" y="10540"/>
                </a:lnTo>
                <a:lnTo>
                  <a:pt x="4699" y="101218"/>
                </a:lnTo>
                <a:lnTo>
                  <a:pt x="9525" y="99440"/>
                </a:lnTo>
                <a:close/>
              </a:path>
            </a:pathLst>
          </a:custGeom>
          <a:solidFill>
            <a:srgbClr val="ACE9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780" y="3223260"/>
            <a:ext cx="1849120" cy="124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9026" y="3264662"/>
            <a:ext cx="1724152" cy="1120775"/>
          </a:xfrm>
          <a:custGeom>
            <a:avLst/>
            <a:gdLst/>
            <a:ahLst/>
            <a:cxnLst/>
            <a:rect l="l" t="t" r="r" b="b"/>
            <a:pathLst>
              <a:path w="1724152" h="1120775">
                <a:moveTo>
                  <a:pt x="0" y="186816"/>
                </a:moveTo>
                <a:lnTo>
                  <a:pt x="0" y="933957"/>
                </a:lnTo>
                <a:lnTo>
                  <a:pt x="619" y="949272"/>
                </a:lnTo>
                <a:lnTo>
                  <a:pt x="9529" y="992986"/>
                </a:lnTo>
                <a:lnTo>
                  <a:pt x="28001" y="1032342"/>
                </a:lnTo>
                <a:lnTo>
                  <a:pt x="54736" y="1066038"/>
                </a:lnTo>
                <a:lnTo>
                  <a:pt x="88432" y="1092773"/>
                </a:lnTo>
                <a:lnTo>
                  <a:pt x="127788" y="1111245"/>
                </a:lnTo>
                <a:lnTo>
                  <a:pt x="171502" y="1120155"/>
                </a:lnTo>
                <a:lnTo>
                  <a:pt x="186817" y="1120775"/>
                </a:lnTo>
                <a:lnTo>
                  <a:pt x="1537335" y="1120775"/>
                </a:lnTo>
                <a:lnTo>
                  <a:pt x="1582212" y="1115342"/>
                </a:lnTo>
                <a:lnTo>
                  <a:pt x="1623165" y="1099912"/>
                </a:lnTo>
                <a:lnTo>
                  <a:pt x="1658892" y="1075787"/>
                </a:lnTo>
                <a:lnTo>
                  <a:pt x="1688092" y="1044267"/>
                </a:lnTo>
                <a:lnTo>
                  <a:pt x="1709463" y="1006653"/>
                </a:lnTo>
                <a:lnTo>
                  <a:pt x="1721705" y="964248"/>
                </a:lnTo>
                <a:lnTo>
                  <a:pt x="1724152" y="933957"/>
                </a:lnTo>
                <a:lnTo>
                  <a:pt x="1724152" y="186816"/>
                </a:lnTo>
                <a:lnTo>
                  <a:pt x="1718719" y="141939"/>
                </a:lnTo>
                <a:lnTo>
                  <a:pt x="1703289" y="100986"/>
                </a:lnTo>
                <a:lnTo>
                  <a:pt x="1679164" y="65259"/>
                </a:lnTo>
                <a:lnTo>
                  <a:pt x="1647644" y="36059"/>
                </a:lnTo>
                <a:lnTo>
                  <a:pt x="1610030" y="14688"/>
                </a:lnTo>
                <a:lnTo>
                  <a:pt x="1567625" y="2446"/>
                </a:lnTo>
                <a:lnTo>
                  <a:pt x="1537335" y="0"/>
                </a:lnTo>
                <a:lnTo>
                  <a:pt x="186817" y="0"/>
                </a:lnTo>
                <a:lnTo>
                  <a:pt x="141939" y="5432"/>
                </a:lnTo>
                <a:lnTo>
                  <a:pt x="100986" y="20862"/>
                </a:lnTo>
                <a:lnTo>
                  <a:pt x="65259" y="44987"/>
                </a:lnTo>
                <a:lnTo>
                  <a:pt x="36059" y="76507"/>
                </a:lnTo>
                <a:lnTo>
                  <a:pt x="14688" y="114121"/>
                </a:lnTo>
                <a:lnTo>
                  <a:pt x="2446" y="156526"/>
                </a:lnTo>
                <a:lnTo>
                  <a:pt x="0" y="18681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9026" y="3264662"/>
            <a:ext cx="1724152" cy="1120775"/>
          </a:xfrm>
          <a:custGeom>
            <a:avLst/>
            <a:gdLst/>
            <a:ahLst/>
            <a:cxnLst/>
            <a:rect l="l" t="t" r="r" b="b"/>
            <a:pathLst>
              <a:path w="1724152" h="1120775">
                <a:moveTo>
                  <a:pt x="0" y="186816"/>
                </a:moveTo>
                <a:lnTo>
                  <a:pt x="5432" y="141939"/>
                </a:lnTo>
                <a:lnTo>
                  <a:pt x="20862" y="100986"/>
                </a:lnTo>
                <a:lnTo>
                  <a:pt x="44987" y="65259"/>
                </a:lnTo>
                <a:lnTo>
                  <a:pt x="76507" y="36059"/>
                </a:lnTo>
                <a:lnTo>
                  <a:pt x="114121" y="14688"/>
                </a:lnTo>
                <a:lnTo>
                  <a:pt x="156526" y="2446"/>
                </a:lnTo>
                <a:lnTo>
                  <a:pt x="186817" y="0"/>
                </a:lnTo>
                <a:lnTo>
                  <a:pt x="1537335" y="0"/>
                </a:lnTo>
                <a:lnTo>
                  <a:pt x="1582212" y="5432"/>
                </a:lnTo>
                <a:lnTo>
                  <a:pt x="1623165" y="20862"/>
                </a:lnTo>
                <a:lnTo>
                  <a:pt x="1658892" y="44987"/>
                </a:lnTo>
                <a:lnTo>
                  <a:pt x="1688092" y="76507"/>
                </a:lnTo>
                <a:lnTo>
                  <a:pt x="1709463" y="114121"/>
                </a:lnTo>
                <a:lnTo>
                  <a:pt x="1721705" y="156526"/>
                </a:lnTo>
                <a:lnTo>
                  <a:pt x="1724152" y="186816"/>
                </a:lnTo>
                <a:lnTo>
                  <a:pt x="1724152" y="933957"/>
                </a:lnTo>
                <a:lnTo>
                  <a:pt x="1718719" y="978835"/>
                </a:lnTo>
                <a:lnTo>
                  <a:pt x="1703289" y="1019788"/>
                </a:lnTo>
                <a:lnTo>
                  <a:pt x="1679164" y="1055515"/>
                </a:lnTo>
                <a:lnTo>
                  <a:pt x="1647644" y="1084715"/>
                </a:lnTo>
                <a:lnTo>
                  <a:pt x="1610030" y="1106086"/>
                </a:lnTo>
                <a:lnTo>
                  <a:pt x="1567625" y="1118328"/>
                </a:lnTo>
                <a:lnTo>
                  <a:pt x="1537335" y="1120775"/>
                </a:lnTo>
                <a:lnTo>
                  <a:pt x="186817" y="1120775"/>
                </a:lnTo>
                <a:lnTo>
                  <a:pt x="141939" y="1115342"/>
                </a:lnTo>
                <a:lnTo>
                  <a:pt x="100986" y="1099912"/>
                </a:lnTo>
                <a:lnTo>
                  <a:pt x="65259" y="1075787"/>
                </a:lnTo>
                <a:lnTo>
                  <a:pt x="36059" y="1044267"/>
                </a:lnTo>
                <a:lnTo>
                  <a:pt x="14688" y="1006653"/>
                </a:lnTo>
                <a:lnTo>
                  <a:pt x="2446" y="964248"/>
                </a:lnTo>
                <a:lnTo>
                  <a:pt x="0" y="933957"/>
                </a:lnTo>
                <a:lnTo>
                  <a:pt x="0" y="18681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1635" y="2253361"/>
            <a:ext cx="661669" cy="89662"/>
          </a:xfrm>
          <a:custGeom>
            <a:avLst/>
            <a:gdLst/>
            <a:ahLst/>
            <a:cxnLst/>
            <a:rect l="l" t="t" r="r" b="b"/>
            <a:pathLst>
              <a:path w="661669" h="89662">
                <a:moveTo>
                  <a:pt x="649477" y="3048"/>
                </a:moveTo>
                <a:lnTo>
                  <a:pt x="636426" y="10845"/>
                </a:lnTo>
                <a:lnTo>
                  <a:pt x="645866" y="10342"/>
                </a:lnTo>
                <a:lnTo>
                  <a:pt x="649477" y="3048"/>
                </a:lnTo>
                <a:close/>
              </a:path>
              <a:path w="661669" h="89662">
                <a:moveTo>
                  <a:pt x="565912" y="14604"/>
                </a:moveTo>
                <a:lnTo>
                  <a:pt x="636426" y="10845"/>
                </a:lnTo>
                <a:lnTo>
                  <a:pt x="649477" y="3048"/>
                </a:lnTo>
                <a:lnTo>
                  <a:pt x="645866" y="10342"/>
                </a:lnTo>
                <a:lnTo>
                  <a:pt x="607060" y="30225"/>
                </a:lnTo>
                <a:lnTo>
                  <a:pt x="556387" y="66039"/>
                </a:lnTo>
                <a:lnTo>
                  <a:pt x="506984" y="103504"/>
                </a:lnTo>
                <a:lnTo>
                  <a:pt x="458850" y="142621"/>
                </a:lnTo>
                <a:lnTo>
                  <a:pt x="412241" y="183134"/>
                </a:lnTo>
                <a:lnTo>
                  <a:pt x="367029" y="225298"/>
                </a:lnTo>
                <a:lnTo>
                  <a:pt x="323214" y="268859"/>
                </a:lnTo>
                <a:lnTo>
                  <a:pt x="280923" y="313816"/>
                </a:lnTo>
                <a:lnTo>
                  <a:pt x="240029" y="360172"/>
                </a:lnTo>
                <a:lnTo>
                  <a:pt x="200787" y="407924"/>
                </a:lnTo>
                <a:lnTo>
                  <a:pt x="163194" y="456818"/>
                </a:lnTo>
                <a:lnTo>
                  <a:pt x="127126" y="507111"/>
                </a:lnTo>
                <a:lnTo>
                  <a:pt x="92709" y="558673"/>
                </a:lnTo>
                <a:lnTo>
                  <a:pt x="60070" y="611377"/>
                </a:lnTo>
                <a:lnTo>
                  <a:pt x="29082" y="665099"/>
                </a:lnTo>
                <a:lnTo>
                  <a:pt x="0" y="719963"/>
                </a:lnTo>
                <a:lnTo>
                  <a:pt x="8381" y="724535"/>
                </a:lnTo>
                <a:lnTo>
                  <a:pt x="37464" y="669671"/>
                </a:lnTo>
                <a:lnTo>
                  <a:pt x="68325" y="616076"/>
                </a:lnTo>
                <a:lnTo>
                  <a:pt x="100837" y="563626"/>
                </a:lnTo>
                <a:lnTo>
                  <a:pt x="135000" y="512444"/>
                </a:lnTo>
                <a:lnTo>
                  <a:pt x="170941" y="462406"/>
                </a:lnTo>
                <a:lnTo>
                  <a:pt x="208279" y="413638"/>
                </a:lnTo>
                <a:lnTo>
                  <a:pt x="247395" y="366140"/>
                </a:lnTo>
                <a:lnTo>
                  <a:pt x="288035" y="320166"/>
                </a:lnTo>
                <a:lnTo>
                  <a:pt x="330200" y="275336"/>
                </a:lnTo>
                <a:lnTo>
                  <a:pt x="373761" y="232028"/>
                </a:lnTo>
                <a:lnTo>
                  <a:pt x="418845" y="190118"/>
                </a:lnTo>
                <a:lnTo>
                  <a:pt x="465200" y="149733"/>
                </a:lnTo>
                <a:lnTo>
                  <a:pt x="512952" y="110871"/>
                </a:lnTo>
                <a:lnTo>
                  <a:pt x="562101" y="73660"/>
                </a:lnTo>
                <a:lnTo>
                  <a:pt x="612648" y="37973"/>
                </a:lnTo>
                <a:lnTo>
                  <a:pt x="641624" y="18907"/>
                </a:lnTo>
                <a:lnTo>
                  <a:pt x="654050" y="9905"/>
                </a:lnTo>
                <a:lnTo>
                  <a:pt x="651128" y="1142"/>
                </a:lnTo>
                <a:lnTo>
                  <a:pt x="661669" y="0"/>
                </a:lnTo>
                <a:lnTo>
                  <a:pt x="565403" y="5206"/>
                </a:lnTo>
                <a:lnTo>
                  <a:pt x="560831" y="7492"/>
                </a:lnTo>
                <a:lnTo>
                  <a:pt x="560959" y="10160"/>
                </a:lnTo>
                <a:lnTo>
                  <a:pt x="561086" y="12826"/>
                </a:lnTo>
                <a:lnTo>
                  <a:pt x="565912" y="14604"/>
                </a:lnTo>
                <a:close/>
              </a:path>
              <a:path w="661669" h="89662">
                <a:moveTo>
                  <a:pt x="656463" y="9143"/>
                </a:moveTo>
                <a:lnTo>
                  <a:pt x="651128" y="1142"/>
                </a:lnTo>
                <a:lnTo>
                  <a:pt x="654050" y="9905"/>
                </a:lnTo>
                <a:lnTo>
                  <a:pt x="641624" y="18907"/>
                </a:lnTo>
                <a:lnTo>
                  <a:pt x="610362" y="82041"/>
                </a:lnTo>
                <a:lnTo>
                  <a:pt x="609091" y="84454"/>
                </a:lnTo>
                <a:lnTo>
                  <a:pt x="610107" y="87249"/>
                </a:lnTo>
                <a:lnTo>
                  <a:pt x="614806" y="89662"/>
                </a:lnTo>
                <a:lnTo>
                  <a:pt x="617727" y="88646"/>
                </a:lnTo>
                <a:lnTo>
                  <a:pt x="618870" y="86233"/>
                </a:lnTo>
                <a:lnTo>
                  <a:pt x="661669" y="0"/>
                </a:lnTo>
                <a:lnTo>
                  <a:pt x="651128" y="1142"/>
                </a:lnTo>
                <a:lnTo>
                  <a:pt x="656463" y="9143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5435" y="1847865"/>
            <a:ext cx="1253248" cy="267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Inno</a:t>
            </a:r>
            <a:r>
              <a:rPr sz="2850" spc="-19" baseline="287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50" spc="9" baseline="287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4" baseline="287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ione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6955" y="3700795"/>
            <a:ext cx="865504" cy="267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50" spc="-44" baseline="287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spc="-9" baseline="287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50" spc="4" baseline="287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50" spc="-14" baseline="287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1060" y="3700795"/>
            <a:ext cx="1002260" cy="267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4" baseline="287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50" spc="-25" baseline="287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spc="-4" baseline="287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50" spc="-9" baseline="287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tiv</a:t>
            </a:r>
            <a:r>
              <a:rPr sz="2850" spc="9" baseline="287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50" spc="-14" baseline="287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0701" y="5552440"/>
            <a:ext cx="1521408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4" baseline="287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oll</a:t>
            </a:r>
            <a:r>
              <a:rPr sz="2850" spc="14" baseline="287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sz="2850" spc="-39" baseline="287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spc="9" baseline="2874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2850" spc="0" baseline="2874" dirty="0" smtClean="0">
                <a:solidFill>
                  <a:srgbClr val="FFFFFF"/>
                </a:solidFill>
                <a:latin typeface="Calibri"/>
                <a:cs typeface="Calibri"/>
              </a:rPr>
              <a:t>ione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379" y="160020"/>
            <a:ext cx="6360160" cy="136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2764" y="1268412"/>
            <a:ext cx="6261735" cy="544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0390" y="2627376"/>
            <a:ext cx="180959" cy="1373124"/>
          </a:xfrm>
          <a:custGeom>
            <a:avLst/>
            <a:gdLst/>
            <a:ahLst/>
            <a:cxnLst/>
            <a:rect l="l" t="t" r="r" b="b"/>
            <a:pathLst>
              <a:path w="180959" h="1373124">
                <a:moveTo>
                  <a:pt x="180959" y="0"/>
                </a:moveTo>
                <a:lnTo>
                  <a:pt x="177420" y="12198"/>
                </a:lnTo>
                <a:lnTo>
                  <a:pt x="173942" y="24408"/>
                </a:lnTo>
                <a:lnTo>
                  <a:pt x="170464" y="36617"/>
                </a:lnTo>
                <a:lnTo>
                  <a:pt x="166927" y="48811"/>
                </a:lnTo>
                <a:lnTo>
                  <a:pt x="163270" y="60978"/>
                </a:lnTo>
                <a:lnTo>
                  <a:pt x="160893" y="68579"/>
                </a:lnTo>
                <a:lnTo>
                  <a:pt x="157031" y="80671"/>
                </a:lnTo>
                <a:lnTo>
                  <a:pt x="152975" y="92700"/>
                </a:lnTo>
                <a:lnTo>
                  <a:pt x="148815" y="104698"/>
                </a:lnTo>
                <a:lnTo>
                  <a:pt x="144640" y="116698"/>
                </a:lnTo>
                <a:lnTo>
                  <a:pt x="140954" y="127508"/>
                </a:lnTo>
                <a:lnTo>
                  <a:pt x="136472" y="139411"/>
                </a:lnTo>
                <a:lnTo>
                  <a:pt x="132260" y="151402"/>
                </a:lnTo>
                <a:lnTo>
                  <a:pt x="130921" y="156845"/>
                </a:lnTo>
                <a:lnTo>
                  <a:pt x="128361" y="170025"/>
                </a:lnTo>
                <a:lnTo>
                  <a:pt x="125990" y="182584"/>
                </a:lnTo>
                <a:lnTo>
                  <a:pt x="123530" y="194724"/>
                </a:lnTo>
                <a:lnTo>
                  <a:pt x="120701" y="206647"/>
                </a:lnTo>
                <a:lnTo>
                  <a:pt x="117225" y="218558"/>
                </a:lnTo>
                <a:lnTo>
                  <a:pt x="112822" y="230656"/>
                </a:lnTo>
                <a:lnTo>
                  <a:pt x="110855" y="235331"/>
                </a:lnTo>
                <a:lnTo>
                  <a:pt x="105199" y="246707"/>
                </a:lnTo>
                <a:lnTo>
                  <a:pt x="98990" y="257825"/>
                </a:lnTo>
                <a:lnTo>
                  <a:pt x="93199" y="269124"/>
                </a:lnTo>
                <a:lnTo>
                  <a:pt x="85559" y="288823"/>
                </a:lnTo>
                <a:lnTo>
                  <a:pt x="81641" y="299776"/>
                </a:lnTo>
                <a:lnTo>
                  <a:pt x="77434" y="313265"/>
                </a:lnTo>
                <a:lnTo>
                  <a:pt x="74103" y="327205"/>
                </a:lnTo>
                <a:lnTo>
                  <a:pt x="68291" y="338466"/>
                </a:lnTo>
                <a:lnTo>
                  <a:pt x="60817" y="353060"/>
                </a:lnTo>
                <a:lnTo>
                  <a:pt x="56523" y="378450"/>
                </a:lnTo>
                <a:lnTo>
                  <a:pt x="53342" y="397428"/>
                </a:lnTo>
                <a:lnTo>
                  <a:pt x="51138" y="410729"/>
                </a:lnTo>
                <a:lnTo>
                  <a:pt x="49115" y="423239"/>
                </a:lnTo>
                <a:lnTo>
                  <a:pt x="50782" y="412478"/>
                </a:lnTo>
                <a:lnTo>
                  <a:pt x="52289" y="400969"/>
                </a:lnTo>
                <a:lnTo>
                  <a:pt x="46401" y="412503"/>
                </a:lnTo>
                <a:lnTo>
                  <a:pt x="42468" y="428861"/>
                </a:lnTo>
                <a:lnTo>
                  <a:pt x="37328" y="451304"/>
                </a:lnTo>
                <a:lnTo>
                  <a:pt x="30845" y="480568"/>
                </a:lnTo>
                <a:lnTo>
                  <a:pt x="28469" y="493029"/>
                </a:lnTo>
                <a:lnTo>
                  <a:pt x="26615" y="505581"/>
                </a:lnTo>
                <a:lnTo>
                  <a:pt x="25042" y="518186"/>
                </a:lnTo>
                <a:lnTo>
                  <a:pt x="23505" y="530806"/>
                </a:lnTo>
                <a:lnTo>
                  <a:pt x="21764" y="543404"/>
                </a:lnTo>
                <a:lnTo>
                  <a:pt x="20812" y="549275"/>
                </a:lnTo>
                <a:lnTo>
                  <a:pt x="18512" y="561735"/>
                </a:lnTo>
                <a:lnTo>
                  <a:pt x="15968" y="574171"/>
                </a:lnTo>
                <a:lnTo>
                  <a:pt x="13331" y="586608"/>
                </a:lnTo>
                <a:lnTo>
                  <a:pt x="10906" y="598297"/>
                </a:lnTo>
                <a:lnTo>
                  <a:pt x="9031" y="632208"/>
                </a:lnTo>
                <a:lnTo>
                  <a:pt x="7271" y="662853"/>
                </a:lnTo>
                <a:lnTo>
                  <a:pt x="5647" y="690636"/>
                </a:lnTo>
                <a:lnTo>
                  <a:pt x="4182" y="715963"/>
                </a:lnTo>
                <a:lnTo>
                  <a:pt x="2899" y="739239"/>
                </a:lnTo>
                <a:lnTo>
                  <a:pt x="1820" y="760870"/>
                </a:lnTo>
                <a:lnTo>
                  <a:pt x="968" y="781262"/>
                </a:lnTo>
                <a:lnTo>
                  <a:pt x="366" y="800820"/>
                </a:lnTo>
                <a:lnTo>
                  <a:pt x="35" y="819950"/>
                </a:lnTo>
                <a:lnTo>
                  <a:pt x="0" y="839057"/>
                </a:lnTo>
                <a:lnTo>
                  <a:pt x="281" y="858547"/>
                </a:lnTo>
                <a:lnTo>
                  <a:pt x="902" y="878825"/>
                </a:lnTo>
                <a:lnTo>
                  <a:pt x="1886" y="900298"/>
                </a:lnTo>
                <a:lnTo>
                  <a:pt x="3254" y="923370"/>
                </a:lnTo>
                <a:lnTo>
                  <a:pt x="5030" y="948447"/>
                </a:lnTo>
                <a:lnTo>
                  <a:pt x="7236" y="975936"/>
                </a:lnTo>
                <a:lnTo>
                  <a:pt x="9894" y="1006240"/>
                </a:lnTo>
                <a:lnTo>
                  <a:pt x="13028" y="1039767"/>
                </a:lnTo>
                <a:lnTo>
                  <a:pt x="16660" y="1076920"/>
                </a:lnTo>
                <a:lnTo>
                  <a:pt x="20812" y="1118108"/>
                </a:lnTo>
                <a:lnTo>
                  <a:pt x="23178" y="1134322"/>
                </a:lnTo>
                <a:lnTo>
                  <a:pt x="30824" y="1159268"/>
                </a:lnTo>
                <a:lnTo>
                  <a:pt x="41687" y="1178157"/>
                </a:lnTo>
                <a:lnTo>
                  <a:pt x="54968" y="1195696"/>
                </a:lnTo>
                <a:lnTo>
                  <a:pt x="62265" y="1205429"/>
                </a:lnTo>
                <a:lnTo>
                  <a:pt x="69865" y="1216588"/>
                </a:lnTo>
                <a:lnTo>
                  <a:pt x="77670" y="1229762"/>
                </a:lnTo>
                <a:lnTo>
                  <a:pt x="80883" y="1235837"/>
                </a:lnTo>
                <a:lnTo>
                  <a:pt x="87239" y="1248683"/>
                </a:lnTo>
                <a:lnTo>
                  <a:pt x="91669" y="1258193"/>
                </a:lnTo>
                <a:lnTo>
                  <a:pt x="94769" y="1265028"/>
                </a:lnTo>
                <a:lnTo>
                  <a:pt x="97133" y="1269850"/>
                </a:lnTo>
                <a:lnTo>
                  <a:pt x="99359" y="1273321"/>
                </a:lnTo>
                <a:lnTo>
                  <a:pt x="102041" y="1276101"/>
                </a:lnTo>
                <a:lnTo>
                  <a:pt x="105776" y="1278852"/>
                </a:lnTo>
                <a:lnTo>
                  <a:pt x="111158" y="1282237"/>
                </a:lnTo>
                <a:lnTo>
                  <a:pt x="118784" y="1286915"/>
                </a:lnTo>
                <a:lnTo>
                  <a:pt x="129249" y="1293550"/>
                </a:lnTo>
                <a:lnTo>
                  <a:pt x="130921" y="1294638"/>
                </a:lnTo>
                <a:lnTo>
                  <a:pt x="141384" y="1309543"/>
                </a:lnTo>
                <a:lnTo>
                  <a:pt x="149857" y="1320797"/>
                </a:lnTo>
                <a:lnTo>
                  <a:pt x="156547" y="1329074"/>
                </a:lnTo>
                <a:lnTo>
                  <a:pt x="161665" y="1335050"/>
                </a:lnTo>
                <a:lnTo>
                  <a:pt x="165417" y="1339399"/>
                </a:lnTo>
                <a:lnTo>
                  <a:pt x="168012" y="1342796"/>
                </a:lnTo>
                <a:lnTo>
                  <a:pt x="169660" y="1345917"/>
                </a:lnTo>
                <a:lnTo>
                  <a:pt x="170567" y="1349436"/>
                </a:lnTo>
                <a:lnTo>
                  <a:pt x="170943" y="1354030"/>
                </a:lnTo>
                <a:lnTo>
                  <a:pt x="170997" y="1360372"/>
                </a:lnTo>
                <a:lnTo>
                  <a:pt x="170936" y="1369139"/>
                </a:lnTo>
                <a:lnTo>
                  <a:pt x="170926" y="1373124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0" y="1176020"/>
            <a:ext cx="4854244" cy="37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algn="r">
              <a:lnSpc>
                <a:spcPct val="101725"/>
              </a:lnSpc>
              <a:spcBef>
                <a:spcPts val="3000"/>
              </a:spcBef>
            </a:pPr>
            <a:r>
              <a:rPr sz="2800" spc="0" dirty="0" smtClean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6379" y="160020"/>
            <a:ext cx="6360160" cy="136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176020"/>
            <a:ext cx="4739640" cy="372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52010" y="1728470"/>
            <a:ext cx="1329228" cy="808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234" marR="53339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-14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5"/>
              </a:lnSpc>
              <a:spcBef>
                <a:spcPts val="20"/>
              </a:spcBef>
            </a:pPr>
            <a:r>
              <a:rPr sz="4200" spc="-1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f</a:t>
            </a:r>
            <a:r>
              <a:rPr sz="4200" spc="4" baseline="1950" dirty="0" smtClean="0">
                <a:latin typeface="Calibri"/>
                <a:cs typeface="Calibri"/>
              </a:rPr>
              <a:t>ru</a:t>
            </a:r>
            <a:r>
              <a:rPr sz="4200" spc="-39" baseline="1950" dirty="0" smtClean="0">
                <a:latin typeface="Calibri"/>
                <a:cs typeface="Calibri"/>
              </a:rPr>
              <a:t>tt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5571" y="1728470"/>
            <a:ext cx="688770" cy="808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4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può</a:t>
            </a:r>
            <a:endParaRPr sz="2800">
              <a:latin typeface="Calibri"/>
              <a:cs typeface="Calibri"/>
            </a:endParaRPr>
          </a:p>
          <a:p>
            <a:pPr marL="371093">
              <a:lnSpc>
                <a:spcPts val="3365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4684" y="1728470"/>
            <a:ext cx="32458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28966" y="1728470"/>
            <a:ext cx="9954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sc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ola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1984" y="2155571"/>
            <a:ext cx="105569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me</a:t>
            </a:r>
            <a:r>
              <a:rPr sz="4200" spc="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89620" y="2155571"/>
            <a:ext cx="33626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2010" y="2582291"/>
            <a:ext cx="177246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à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7525" y="2582291"/>
            <a:ext cx="34971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7719" y="2582291"/>
            <a:ext cx="106849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qu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s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2010" y="3009265"/>
            <a:ext cx="239422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nu</a:t>
            </a:r>
            <a:r>
              <a:rPr sz="4200" spc="-19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o i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t?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4340" y="4753991"/>
            <a:ext cx="6826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Non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4437" y="4753991"/>
            <a:ext cx="352595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siamo </a:t>
            </a:r>
            <a:r>
              <a:rPr sz="4200" spc="129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g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10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7430" y="4753991"/>
            <a:ext cx="1603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4351" y="4753991"/>
            <a:ext cx="10525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75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75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az</a:t>
            </a:r>
            <a:r>
              <a:rPr sz="4200" spc="-9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2685" y="4753991"/>
            <a:ext cx="5938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3565" y="4753991"/>
            <a:ext cx="31023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0219" y="4753991"/>
            <a:ext cx="13838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-1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v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amo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" y="5180726"/>
            <a:ext cx="1142088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39" baseline="2925" dirty="0" smtClean="0">
                <a:latin typeface="Calibri"/>
                <a:cs typeface="Calibri"/>
              </a:rPr>
              <a:t>a</a:t>
            </a:r>
            <a:r>
              <a:rPr sz="4200" spc="-44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6255" y="5180726"/>
            <a:ext cx="702174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9" baseline="2925" dirty="0" smtClean="0">
                <a:latin typeface="Calibri"/>
                <a:cs typeface="Calibri"/>
              </a:rPr>
              <a:t>g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115" y="5180726"/>
            <a:ext cx="120165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14" baseline="2925" dirty="0" smtClean="0">
                <a:latin typeface="Calibri"/>
                <a:cs typeface="Calibri"/>
              </a:rPr>
              <a:t>m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990" y="5180726"/>
            <a:ext cx="34121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250" y="5180726"/>
            <a:ext cx="4060688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classe  </a:t>
            </a:r>
            <a:r>
              <a:rPr sz="4200" spc="36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pp</a:t>
            </a:r>
            <a:r>
              <a:rPr sz="4200" spc="0" baseline="2925" dirty="0" smtClean="0">
                <a:latin typeface="Calibri"/>
                <a:cs typeface="Calibri"/>
              </a:rPr>
              <a:t>ar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go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  </a:t>
            </a:r>
            <a:r>
              <a:rPr sz="4200" spc="35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4340" y="5607685"/>
            <a:ext cx="8292866" cy="808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4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en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az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one</a:t>
            </a:r>
            <a:r>
              <a:rPr sz="4200" spc="27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ei</a:t>
            </a:r>
            <a:r>
              <a:rPr sz="4200" spc="275" baseline="2925" dirty="0" smtClean="0">
                <a:latin typeface="Calibri"/>
                <a:cs typeface="Calibri"/>
              </a:rPr>
              <a:t> </a:t>
            </a:r>
            <a:r>
              <a:rPr sz="4200" b="1" i="1" spc="0" baseline="2925" dirty="0" smtClean="0">
                <a:latin typeface="Calibri"/>
                <a:cs typeface="Calibri"/>
              </a:rPr>
              <a:t>n</a:t>
            </a:r>
            <a:r>
              <a:rPr sz="4200" b="1" i="1" spc="9" baseline="2925" dirty="0" smtClean="0">
                <a:latin typeface="Calibri"/>
                <a:cs typeface="Calibri"/>
              </a:rPr>
              <a:t>a</a:t>
            </a:r>
            <a:r>
              <a:rPr sz="4200" b="1" i="1" spc="0" baseline="2925" dirty="0" smtClean="0">
                <a:latin typeface="Calibri"/>
                <a:cs typeface="Calibri"/>
              </a:rPr>
              <a:t>ti</a:t>
            </a:r>
            <a:r>
              <a:rPr sz="4200" b="1" i="1" spc="4" baseline="2925" dirty="0" smtClean="0">
                <a:latin typeface="Calibri"/>
                <a:cs typeface="Calibri"/>
              </a:rPr>
              <a:t>v</a:t>
            </a:r>
            <a:r>
              <a:rPr sz="4200" b="1" i="1" spc="0" baseline="2925" dirty="0" smtClean="0">
                <a:latin typeface="Calibri"/>
                <a:cs typeface="Calibri"/>
              </a:rPr>
              <a:t>i</a:t>
            </a:r>
            <a:r>
              <a:rPr sz="4200" b="1" i="1" spc="279" baseline="2925" dirty="0" smtClean="0">
                <a:latin typeface="Calibri"/>
                <a:cs typeface="Calibri"/>
              </a:rPr>
              <a:t> </a:t>
            </a:r>
            <a:r>
              <a:rPr sz="4200" b="1" i="1" spc="0" baseline="2925" dirty="0" smtClean="0">
                <a:latin typeface="Calibri"/>
                <a:cs typeface="Calibri"/>
              </a:rPr>
              <a:t>dig</a:t>
            </a:r>
            <a:r>
              <a:rPr sz="4200" b="1" i="1" spc="-4" baseline="2925" dirty="0" smtClean="0">
                <a:latin typeface="Calibri"/>
                <a:cs typeface="Calibri"/>
              </a:rPr>
              <a:t>i</a:t>
            </a:r>
            <a:r>
              <a:rPr sz="4200" b="1" i="1" spc="-29" baseline="2925" dirty="0" smtClean="0">
                <a:latin typeface="Calibri"/>
                <a:cs typeface="Calibri"/>
              </a:rPr>
              <a:t>t</a:t>
            </a:r>
            <a:r>
              <a:rPr sz="4200" b="1" i="1" spc="0" baseline="2925" dirty="0" smtClean="0">
                <a:latin typeface="Calibri"/>
                <a:cs typeface="Calibri"/>
              </a:rPr>
              <a:t>al</a:t>
            </a:r>
            <a:r>
              <a:rPr sz="4200" b="1" i="1" spc="-1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289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25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sì</a:t>
            </a:r>
            <a:r>
              <a:rPr sz="4200" spc="28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iam</a:t>
            </a:r>
            <a:r>
              <a:rPr sz="4200" spc="-1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27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per</a:t>
            </a:r>
            <a:r>
              <a:rPr sz="4200" spc="289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26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lo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12700" marR="53340">
              <a:lnSpc>
                <a:spcPts val="3365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g</a:t>
            </a:r>
            <a:r>
              <a:rPr sz="4200" spc="-5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4" baseline="1950" dirty="0" smtClean="0">
                <a:latin typeface="Calibri"/>
                <a:cs typeface="Calibri"/>
              </a:rPr>
              <a:t>nd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ime</a:t>
            </a:r>
            <a:r>
              <a:rPr sz="4200" spc="-29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tiche</a:t>
            </a:r>
            <a:r>
              <a:rPr sz="4200" spc="-9" baseline="1950" dirty="0" smtClean="0">
                <a:latin typeface="Calibri"/>
                <a:cs typeface="Calibri"/>
              </a:rPr>
              <a:t>z</a:t>
            </a:r>
            <a:r>
              <a:rPr sz="4200" spc="-50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9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ell</a:t>
            </a:r>
            <a:r>
              <a:rPr sz="4200" spc="-59" baseline="1950" dirty="0" smtClean="0">
                <a:latin typeface="Calibri"/>
                <a:cs typeface="Calibri"/>
              </a:rPr>
              <a:t>’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so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elle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nu</a:t>
            </a:r>
            <a:r>
              <a:rPr sz="4200" spc="-14" baseline="1950" dirty="0" smtClean="0">
                <a:latin typeface="Calibri"/>
                <a:cs typeface="Calibri"/>
              </a:rPr>
              <a:t>o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ec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olo</a:t>
            </a:r>
            <a:r>
              <a:rPr sz="4200" spc="4" baseline="1950" dirty="0" smtClean="0">
                <a:latin typeface="Calibri"/>
                <a:cs typeface="Calibri"/>
              </a:rPr>
              <a:t>g</a:t>
            </a:r>
            <a:r>
              <a:rPr sz="4200" spc="0" baseline="1950" dirty="0" smtClean="0">
                <a:latin typeface="Calibri"/>
                <a:cs typeface="Calibri"/>
              </a:rPr>
              <a:t>ie.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246379" y="160020"/>
            <a:ext cx="6360160" cy="136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31634" y="296887"/>
            <a:ext cx="1943988" cy="6303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4027" y="1657096"/>
            <a:ext cx="91262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Se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-44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7985" y="1657096"/>
            <a:ext cx="106501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cede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92120" y="1657096"/>
            <a:ext cx="24907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12820" y="1657096"/>
            <a:ext cx="157136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14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4955" y="1657096"/>
            <a:ext cx="34527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027" y="2083831"/>
            <a:ext cx="5226720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g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54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50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26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269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30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-75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ri</a:t>
            </a:r>
            <a:r>
              <a:rPr sz="4200" spc="-2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à,</a:t>
            </a:r>
            <a:r>
              <a:rPr sz="4200" spc="284" baseline="2925" dirty="0" smtClean="0">
                <a:latin typeface="Calibri"/>
                <a:cs typeface="Calibri"/>
              </a:rPr>
              <a:t> 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é</a:t>
            </a:r>
            <a:r>
              <a:rPr sz="4200" spc="28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4027" y="2510790"/>
            <a:ext cx="182667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gi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ca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0366" y="2510790"/>
            <a:ext cx="95404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im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5040" y="2510790"/>
            <a:ext cx="26626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3660" y="2510790"/>
            <a:ext cx="145704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sno</a:t>
            </a:r>
            <a:r>
              <a:rPr sz="4200" spc="1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is</a:t>
            </a: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i,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9095" y="2510790"/>
            <a:ext cx="24157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4027" y="2937891"/>
            <a:ext cx="125739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oc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6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97126" y="2937891"/>
            <a:ext cx="77449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29" baseline="2925" dirty="0" smtClean="0">
                <a:latin typeface="Calibri"/>
                <a:cs typeface="Calibri"/>
              </a:rPr>
              <a:t>e</a:t>
            </a:r>
            <a:r>
              <a:rPr sz="4200" spc="-1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4640" y="2937891"/>
            <a:ext cx="165282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75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ac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lie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1421" y="2937891"/>
            <a:ext cx="1187451" cy="1234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4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q</a:t>
            </a:r>
            <a:r>
              <a:rPr sz="4200" spc="0" baseline="2925" dirty="0" smtClean="0">
                <a:latin typeface="Calibri"/>
                <a:cs typeface="Calibri"/>
              </a:rPr>
              <a:t>ue</a:t>
            </a:r>
            <a:r>
              <a:rPr sz="4200" spc="-29" baseline="2925" dirty="0" smtClean="0">
                <a:latin typeface="Calibri"/>
                <a:cs typeface="Calibri"/>
              </a:rPr>
              <a:t>s</a:t>
            </a:r>
            <a:r>
              <a:rPr sz="4200" spc="-5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77342" marR="23240" algn="ctr">
              <a:lnSpc>
                <a:spcPts val="3360"/>
              </a:lnSpc>
              <a:spcBef>
                <a:spcPts val="20"/>
              </a:spcBef>
            </a:pP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14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à</a:t>
            </a:r>
            <a:endParaRPr sz="2800">
              <a:latin typeface="Calibri"/>
              <a:cs typeface="Calibri"/>
            </a:endParaRPr>
          </a:p>
          <a:p>
            <a:pPr marR="23157" algn="ctr">
              <a:lnSpc>
                <a:spcPts val="3365"/>
              </a:lnSpc>
              <a:spcBef>
                <a:spcPts val="0"/>
              </a:spcBef>
            </a:pPr>
            <a:r>
              <a:rPr sz="4200" spc="-19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on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027" y="3364483"/>
            <a:ext cx="76540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1305" y="3364483"/>
            <a:ext cx="121650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du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4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1020" y="3364483"/>
            <a:ext cx="3303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179" y="3364483"/>
            <a:ext cx="57693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1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27" y="3791585"/>
            <a:ext cx="142629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9045" y="3791585"/>
            <a:ext cx="80096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pe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346" y="3791585"/>
            <a:ext cx="508263" cy="1234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764" marR="128005" algn="ctr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il</a:t>
            </a:r>
            <a:endParaRPr sz="2800">
              <a:latin typeface="Calibri"/>
              <a:cs typeface="Calibri"/>
            </a:endParaRPr>
          </a:p>
          <a:p>
            <a:pPr marL="85344" marR="167247" algn="ctr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360"/>
              </a:lnSpc>
            </a:pP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iù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9460" y="3791585"/>
            <a:ext cx="109062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s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27" y="4218305"/>
            <a:ext cx="51843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1585" y="4218305"/>
            <a:ext cx="137248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li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g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25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gi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3440" y="4218305"/>
            <a:ext cx="51843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934" y="4218305"/>
            <a:ext cx="92568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955" y="4218305"/>
            <a:ext cx="35035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14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27" y="4645279"/>
            <a:ext cx="229357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4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4540" y="4645279"/>
            <a:ext cx="11975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gi</a:t>
            </a:r>
            <a:r>
              <a:rPr sz="4200" spc="-9" baseline="2925" dirty="0" smtClean="0">
                <a:latin typeface="Calibri"/>
                <a:cs typeface="Calibri"/>
              </a:rPr>
              <a:t>o</a:t>
            </a:r>
            <a:r>
              <a:rPr sz="4200" spc="-3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59504" y="6338966"/>
            <a:ext cx="2983584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l mit</a:t>
            </a:r>
            <a:r>
              <a:rPr sz="2700" spc="9" baseline="3034" dirty="0" smtClean="0">
                <a:latin typeface="Calibri"/>
                <a:cs typeface="Calibri"/>
              </a:rPr>
              <a:t>i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mae</a:t>
            </a:r>
            <a:r>
              <a:rPr sz="2700" spc="-25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o Albe</a:t>
            </a:r>
            <a:r>
              <a:rPr sz="2700" spc="-9" baseline="3034" dirty="0" smtClean="0">
                <a:latin typeface="Calibri"/>
                <a:cs typeface="Calibri"/>
              </a:rPr>
              <a:t>r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Ma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4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8000"/>
            <a:ext cx="7016750" cy="156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0" y="1149348"/>
            <a:ext cx="5878576" cy="564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947791" y="1467865"/>
            <a:ext cx="2922793" cy="4960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Il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m</a:t>
            </a:r>
            <a:r>
              <a:rPr sz="3600" spc="-25" baseline="3413" dirty="0" smtClean="0">
                <a:latin typeface="Calibri"/>
                <a:cs typeface="Calibri"/>
              </a:rPr>
              <a:t>at</a:t>
            </a:r>
            <a:r>
              <a:rPr sz="3600" spc="0" baseline="3413" dirty="0" smtClean="0">
                <a:latin typeface="Calibri"/>
                <a:cs typeface="Calibri"/>
              </a:rPr>
              <a:t>er</a:t>
            </a:r>
            <a:r>
              <a:rPr sz="3600" spc="14" baseline="3413" dirty="0" smtClean="0">
                <a:latin typeface="Calibri"/>
                <a:cs typeface="Calibri"/>
              </a:rPr>
              <a:t>i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d</a:t>
            </a:r>
            <a:r>
              <a:rPr sz="3600" spc="-29" baseline="3413" dirty="0" smtClean="0">
                <a:latin typeface="Calibri"/>
                <a:cs typeface="Calibri"/>
              </a:rPr>
              <a:t>a</a:t>
            </a:r>
            <a:r>
              <a:rPr sz="3600" spc="-44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-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 in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262"/>
              </a:spcBef>
            </a:pPr>
            <a:r>
              <a:rPr sz="2400" spc="-54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orm</a:t>
            </a:r>
            <a:r>
              <a:rPr sz="2400" spc="-34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digi</a:t>
            </a:r>
            <a:r>
              <a:rPr sz="2400" spc="-19" dirty="0" smtClean="0">
                <a:latin typeface="Calibri"/>
                <a:cs typeface="Calibri"/>
              </a:rPr>
              <a:t>t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ep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b</a:t>
            </a:r>
            <a:r>
              <a:rPr sz="2400" spc="4" dirty="0" smtClean="0">
                <a:latin typeface="Calibri"/>
                <a:cs typeface="Calibri"/>
              </a:rPr>
              <a:t>il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onl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ne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può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rr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c</a:t>
            </a:r>
            <a:r>
              <a:rPr sz="2400" spc="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hi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</a:t>
            </a:r>
            <a:r>
              <a:rPr sz="2400" spc="-4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29" dirty="0" smtClean="0">
                <a:latin typeface="Calibri"/>
                <a:cs typeface="Calibri"/>
              </a:rPr>
              <a:t>s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-54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orm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</a:t>
            </a:r>
            <a:r>
              <a:rPr sz="2400" spc="-39" dirty="0" smtClean="0">
                <a:latin typeface="Calibri"/>
                <a:cs typeface="Calibri"/>
              </a:rPr>
              <a:t>v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,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-14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endo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pp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59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ondi</a:t>
            </a:r>
            <a:r>
              <a:rPr sz="2400" spc="4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ti,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0" dirty="0" smtClean="0">
                <a:latin typeface="Calibri"/>
                <a:cs typeface="Calibri"/>
              </a:rPr>
              <a:t>esp</a:t>
            </a:r>
            <a:r>
              <a:rPr sz="2400" spc="-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nsioni, </a:t>
            </a:r>
            <a:r>
              <a:rPr sz="2400" spc="-29" dirty="0" smtClean="0">
                <a:latin typeface="Calibri"/>
                <a:cs typeface="Calibri"/>
              </a:rPr>
              <a:t>a</a:t>
            </a:r>
            <a:r>
              <a:rPr sz="2400" spc="-44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tivi</a:t>
            </a:r>
            <a:r>
              <a:rPr sz="2400" spc="-1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à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4" dirty="0" smtClean="0">
                <a:latin typeface="Calibri"/>
                <a:cs typeface="Calibri"/>
              </a:rPr>
              <a:t>fi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-2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-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onda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0" dirty="0" smtClean="0">
                <a:latin typeface="Calibri"/>
                <a:cs typeface="Calibri"/>
              </a:rPr>
              <a:t>del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4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-19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ti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 </a:t>
            </a:r>
            <a:endParaRPr sz="2400">
              <a:latin typeface="Calibri"/>
              <a:cs typeface="Calibri"/>
            </a:endParaRPr>
          </a:p>
          <a:p>
            <a:pPr marL="12700" marR="57093">
              <a:lnSpc>
                <a:spcPts val="2929"/>
              </a:lnSpc>
              <a:spcBef>
                <a:spcPts val="383"/>
              </a:spcBef>
            </a:pPr>
            <a:r>
              <a:rPr sz="2400" spc="0" dirty="0" smtClean="0">
                <a:latin typeface="Calibri"/>
                <a:cs typeface="Calibri"/>
              </a:rPr>
              <a:t>degli</a:t>
            </a:r>
            <a:r>
              <a:rPr sz="2400" spc="-9" dirty="0" smtClean="0">
                <a:latin typeface="Calibri"/>
                <a:cs typeface="Calibri"/>
              </a:rPr>
              <a:t> a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unni e del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4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93"/>
              </a:spcBef>
            </a:pPr>
            <a:r>
              <a:rPr sz="2400" spc="-9" dirty="0" smtClean="0">
                <a:latin typeface="Calibri"/>
                <a:cs typeface="Calibri"/>
              </a:rPr>
              <a:t>g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do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di 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omia.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455420" y="5367018"/>
            <a:ext cx="5872480" cy="146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5961" y="3933063"/>
            <a:ext cx="5852160" cy="1444752"/>
          </a:xfrm>
          <a:custGeom>
            <a:avLst/>
            <a:gdLst/>
            <a:ahLst/>
            <a:cxnLst/>
            <a:rect l="l" t="t" r="r" b="b"/>
            <a:pathLst>
              <a:path w="5852160" h="1444752">
                <a:moveTo>
                  <a:pt x="0" y="124206"/>
                </a:moveTo>
                <a:lnTo>
                  <a:pt x="0" y="1320546"/>
                </a:lnTo>
                <a:lnTo>
                  <a:pt x="582" y="1332661"/>
                </a:lnTo>
                <a:lnTo>
                  <a:pt x="11842" y="1373580"/>
                </a:lnTo>
                <a:lnTo>
                  <a:pt x="35468" y="1407503"/>
                </a:lnTo>
                <a:lnTo>
                  <a:pt x="68860" y="1431813"/>
                </a:lnTo>
                <a:lnTo>
                  <a:pt x="109417" y="1443894"/>
                </a:lnTo>
                <a:lnTo>
                  <a:pt x="124078" y="1444752"/>
                </a:lnTo>
                <a:lnTo>
                  <a:pt x="5727954" y="1444752"/>
                </a:lnTo>
                <a:lnTo>
                  <a:pt x="5768071" y="1438126"/>
                </a:lnTo>
                <a:lnTo>
                  <a:pt x="5804587" y="1418288"/>
                </a:lnTo>
                <a:lnTo>
                  <a:pt x="5832367" y="1387827"/>
                </a:lnTo>
                <a:lnTo>
                  <a:pt x="5848799" y="1349354"/>
                </a:lnTo>
                <a:lnTo>
                  <a:pt x="5852160" y="1320546"/>
                </a:lnTo>
                <a:lnTo>
                  <a:pt x="5852160" y="124206"/>
                </a:lnTo>
                <a:lnTo>
                  <a:pt x="5845534" y="84088"/>
                </a:lnTo>
                <a:lnTo>
                  <a:pt x="5825696" y="47572"/>
                </a:lnTo>
                <a:lnTo>
                  <a:pt x="5795235" y="19792"/>
                </a:lnTo>
                <a:lnTo>
                  <a:pt x="5756762" y="3360"/>
                </a:lnTo>
                <a:lnTo>
                  <a:pt x="5727954" y="0"/>
                </a:lnTo>
                <a:lnTo>
                  <a:pt x="124078" y="0"/>
                </a:lnTo>
                <a:lnTo>
                  <a:pt x="84049" y="6600"/>
                </a:lnTo>
                <a:lnTo>
                  <a:pt x="47538" y="26428"/>
                </a:lnTo>
                <a:lnTo>
                  <a:pt x="19774" y="56894"/>
                </a:lnTo>
                <a:lnTo>
                  <a:pt x="3356" y="95382"/>
                </a:lnTo>
                <a:lnTo>
                  <a:pt x="0" y="12420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5961" y="3933063"/>
            <a:ext cx="5852160" cy="144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-8000"/>
            <a:ext cx="7016750" cy="1560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9565" y="1695703"/>
            <a:ext cx="40618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6782" y="1695703"/>
            <a:ext cx="353385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tt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5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orme  </a:t>
            </a:r>
            <a:r>
              <a:rPr sz="4200" spc="20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is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ili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1375" y="1695703"/>
            <a:ext cx="34616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0109" y="1695703"/>
            <a:ext cx="66212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-29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3676" y="1695703"/>
            <a:ext cx="177934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4" baseline="2925" dirty="0" smtClean="0">
                <a:latin typeface="Calibri"/>
                <a:cs typeface="Calibri"/>
              </a:rPr>
              <a:t>e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-19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2683" y="1695703"/>
            <a:ext cx="49806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già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65" y="2186304"/>
            <a:ext cx="818135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al</a:t>
            </a:r>
            <a:r>
              <a:rPr sz="4200" spc="-9" baseline="2925" dirty="0" smtClean="0">
                <a:latin typeface="Calibri"/>
                <a:cs typeface="Calibri"/>
              </a:rPr>
              <a:t>l</a:t>
            </a:r>
            <a:r>
              <a:rPr sz="4200" spc="14" baseline="2925" dirty="0" smtClean="0">
                <a:latin typeface="Calibri"/>
                <a:cs typeface="Calibri"/>
              </a:rPr>
              <a:t>’</a:t>
            </a: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-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egna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542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527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ari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557" baseline="2925" dirty="0" smtClean="0">
                <a:latin typeface="Calibri"/>
                <a:cs typeface="Calibri"/>
              </a:rPr>
              <a:t> </a:t>
            </a:r>
            <a:r>
              <a:rPr sz="4200" spc="-14" baseline="2925" dirty="0" smtClean="0">
                <a:latin typeface="Calibri"/>
                <a:cs typeface="Calibri"/>
              </a:rPr>
              <a:t>m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25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557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25" baseline="2925" dirty="0" smtClean="0">
                <a:latin typeface="Calibri"/>
                <a:cs typeface="Calibri"/>
              </a:rPr>
              <a:t>i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-5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55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52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cui</a:t>
            </a:r>
            <a:r>
              <a:rPr sz="4200" spc="52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gli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65" y="2676540"/>
            <a:ext cx="1269862" cy="874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4" baseline="2925" dirty="0" smtClean="0">
                <a:latin typeface="Calibri"/>
                <a:cs typeface="Calibri"/>
              </a:rPr>
              <a:t>ud</a:t>
            </a:r>
            <a:r>
              <a:rPr sz="4200" spc="0" baseline="2925" dirty="0" smtClean="0">
                <a:latin typeface="Calibri"/>
                <a:cs typeface="Calibri"/>
              </a:rPr>
              <a:t>en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ct val="101725"/>
              </a:lnSpc>
              <a:spcBef>
                <a:spcPts val="312"/>
              </a:spcBef>
            </a:pP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as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280" y="2676540"/>
            <a:ext cx="1295697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os</a:t>
            </a:r>
            <a:r>
              <a:rPr sz="4200" spc="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ono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0141" y="2676540"/>
            <a:ext cx="138591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ac</a:t>
            </a:r>
            <a:r>
              <a:rPr sz="4200" spc="-1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315" y="2676540"/>
            <a:ext cx="215092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onn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tt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3409" y="2676540"/>
            <a:ext cx="518522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4031" y="2676540"/>
            <a:ext cx="41341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pc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60131" y="2676540"/>
            <a:ext cx="349670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52412" y="0"/>
            <a:ext cx="63373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1904" y="221373"/>
            <a:ext cx="3462464" cy="2314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6012" y="2078736"/>
            <a:ext cx="1004976" cy="1368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6695" y="4884229"/>
            <a:ext cx="3374288" cy="166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3325" y="3745484"/>
            <a:ext cx="1520698" cy="1607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9958" y="2748026"/>
            <a:ext cx="2190242" cy="1398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627" y="1260490"/>
            <a:ext cx="4746006" cy="529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-19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ap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9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ioni</a:t>
            </a:r>
            <a:r>
              <a:rPr sz="4200" spc="-9" baseline="2925" dirty="0" smtClean="0">
                <a:latin typeface="Calibri"/>
                <a:cs typeface="Calibri"/>
              </a:rPr>
              <a:t> </a:t>
            </a:r>
            <a:r>
              <a:rPr sz="4200" b="1" i="1" spc="0" baseline="2925" dirty="0" smtClean="0">
                <a:latin typeface="Calibri"/>
                <a:cs typeface="Calibri"/>
              </a:rPr>
              <a:t>open</a:t>
            </a:r>
            <a:r>
              <a:rPr sz="4200" b="1" i="1" spc="-4" baseline="2925" dirty="0" smtClean="0">
                <a:latin typeface="Calibri"/>
                <a:cs typeface="Calibri"/>
              </a:rPr>
              <a:t> </a:t>
            </a:r>
            <a:r>
              <a:rPr sz="4200" b="1" i="1" spc="0" baseline="2925" dirty="0" smtClean="0">
                <a:latin typeface="Calibri"/>
                <a:cs typeface="Calibri"/>
              </a:rPr>
              <a:t>sour</a:t>
            </a:r>
            <a:r>
              <a:rPr sz="4200" b="1" i="1" spc="-19" baseline="2925" dirty="0" smtClean="0">
                <a:latin typeface="Calibri"/>
                <a:cs typeface="Calibri"/>
              </a:rPr>
              <a:t>c</a:t>
            </a:r>
            <a:r>
              <a:rPr sz="4200" b="1" i="1" spc="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292"/>
              </a:spcBef>
            </a:pP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og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ammi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ibili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7"/>
              </a:spcBef>
            </a:pPr>
            <a:r>
              <a:rPr sz="2800" spc="0" dirty="0" smtClean="0">
                <a:latin typeface="Calibri"/>
                <a:cs typeface="Calibri"/>
              </a:rPr>
              <a:t>libe</a:t>
            </a: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amen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g</a:t>
            </a:r>
            <a:r>
              <a:rPr sz="2800" spc="-64" dirty="0" smtClean="0">
                <a:latin typeface="Calibri"/>
                <a:cs typeface="Calibri"/>
              </a:rPr>
              <a:t>r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amen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7"/>
              </a:spcBef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e,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os</a:t>
            </a:r>
            <a:r>
              <a:rPr sz="2800" spc="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7"/>
              </a:spcBef>
            </a:pP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til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54" dirty="0" smtClean="0">
                <a:latin typeface="Calibri"/>
                <a:cs typeface="Calibri"/>
              </a:rPr>
              <a:t>z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ef</a:t>
            </a:r>
            <a:r>
              <a:rPr sz="2800" spc="0" dirty="0" smtClean="0">
                <a:latin typeface="Calibri"/>
                <a:cs typeface="Calibri"/>
              </a:rPr>
              <a:t>fi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acem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er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25"/>
              </a:lnSpc>
              <a:spcBef>
                <a:spcPts val="447"/>
              </a:spcBef>
            </a:pP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’</a:t>
            </a:r>
            <a:r>
              <a:rPr sz="2800" spc="0" dirty="0" smtClean="0">
                <a:latin typeface="Calibri"/>
                <a:cs typeface="Calibri"/>
              </a:rPr>
              <a:t>ins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ame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-1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 </a:t>
            </a:r>
            <a:r>
              <a:rPr sz="2800" b="1" spc="0" dirty="0" smtClean="0">
                <a:latin typeface="Calibri"/>
                <a:cs typeface="Calibri"/>
              </a:rPr>
              <a:t>q</a:t>
            </a:r>
            <a:r>
              <a:rPr sz="2800" b="1" spc="-9" dirty="0" smtClean="0">
                <a:latin typeface="Calibri"/>
                <a:cs typeface="Calibri"/>
              </a:rPr>
              <a:t>u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-9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r>
              <a:rPr sz="2800" b="1" spc="-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q</a:t>
            </a:r>
            <a:r>
              <a:rPr sz="2800" b="1" spc="-9" dirty="0" smtClean="0">
                <a:latin typeface="Calibri"/>
                <a:cs typeface="Calibri"/>
              </a:rPr>
              <a:t>u</a:t>
            </a:r>
            <a:r>
              <a:rPr sz="2800" b="1" spc="0" dirty="0" smtClean="0">
                <a:latin typeface="Calibri"/>
                <a:cs typeface="Calibri"/>
              </a:rPr>
              <a:t>e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25"/>
              </a:lnSpc>
              <a:spcBef>
                <a:spcPts val="448"/>
              </a:spcBef>
            </a:pPr>
            <a:r>
              <a:rPr sz="2800" b="1" spc="0" dirty="0" smtClean="0">
                <a:latin typeface="Calibri"/>
                <a:cs typeface="Calibri"/>
              </a:rPr>
              <a:t>d</a:t>
            </a:r>
            <a:r>
              <a:rPr sz="2800" b="1" spc="-9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-4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p</a:t>
            </a:r>
            <a:r>
              <a:rPr sz="2800" b="1" spc="-9" dirty="0" smtClean="0">
                <a:latin typeface="Calibri"/>
                <a:cs typeface="Calibri"/>
              </a:rPr>
              <a:t>l</a:t>
            </a:r>
            <a:r>
              <a:rPr sz="2800" b="1" spc="-4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na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am</a:t>
            </a:r>
            <a:r>
              <a:rPr sz="2800" spc="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4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nd</a:t>
            </a:r>
            <a:r>
              <a:rPr sz="2800" spc="0" dirty="0" smtClean="0">
                <a:latin typeface="Calibri"/>
                <a:cs typeface="Calibri"/>
              </a:rPr>
              <a:t>o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8"/>
              </a:spcBef>
            </a:pP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em</a:t>
            </a:r>
            <a:r>
              <a:rPr sz="2800" spc="14" dirty="0" smtClean="0">
                <a:latin typeface="Calibri"/>
                <a:cs typeface="Calibri"/>
              </a:rPr>
              <a:t>e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à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7"/>
              </a:spcBef>
            </a:pP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isp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siz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ella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id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a, </a:t>
            </a:r>
            <a:endParaRPr sz="2800">
              <a:latin typeface="Calibri"/>
              <a:cs typeface="Calibri"/>
            </a:endParaRPr>
          </a:p>
          <a:p>
            <a:pPr marL="12700" marR="177303">
              <a:lnSpc>
                <a:spcPts val="3417"/>
              </a:lnSpc>
              <a:spcBef>
                <a:spcPts val="447"/>
              </a:spcBef>
            </a:pP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di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sifi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415"/>
              </a:lnSpc>
              <a:spcBef>
                <a:spcPts val="618"/>
              </a:spcBef>
            </a:pP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à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agli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alu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0985" y="3523615"/>
            <a:ext cx="87046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89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ux</a:t>
            </a:r>
            <a:r>
              <a:rPr sz="2700" b="1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b="1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b="1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38191" y="4448571"/>
            <a:ext cx="1010810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9" baseline="3034" dirty="0" smtClean="0">
                <a:solidFill>
                  <a:srgbClr val="548ED4"/>
                </a:solidFill>
                <a:latin typeface="Calibri"/>
                <a:cs typeface="Calibri"/>
              </a:rPr>
              <a:t>GeoGe</a:t>
            </a:r>
            <a:r>
              <a:rPr sz="2700" b="1" spc="-4" baseline="3034" dirty="0" smtClean="0">
                <a:solidFill>
                  <a:srgbClr val="548ED4"/>
                </a:solidFill>
                <a:latin typeface="Calibri"/>
                <a:cs typeface="Calibri"/>
              </a:rPr>
              <a:t>b</a:t>
            </a:r>
            <a:r>
              <a:rPr sz="2700" b="1" spc="-39" baseline="3034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586479" y="1577339"/>
            <a:ext cx="5412739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1425" y="1773301"/>
            <a:ext cx="4824476" cy="377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980" y="5930900"/>
            <a:ext cx="79248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6337300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59" y="1803400"/>
            <a:ext cx="3004819" cy="1940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060" y="1760220"/>
            <a:ext cx="3185160" cy="2113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237" y="1844675"/>
            <a:ext cx="2881249" cy="1816100"/>
          </a:xfrm>
          <a:custGeom>
            <a:avLst/>
            <a:gdLst/>
            <a:ahLst/>
            <a:cxnLst/>
            <a:rect l="l" t="t" r="r" b="b"/>
            <a:pathLst>
              <a:path w="2881249" h="1816100">
                <a:moveTo>
                  <a:pt x="0" y="1816100"/>
                </a:moveTo>
                <a:lnTo>
                  <a:pt x="2881249" y="1816100"/>
                </a:lnTo>
                <a:lnTo>
                  <a:pt x="2881249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237" y="1844675"/>
            <a:ext cx="2881249" cy="1816100"/>
          </a:xfrm>
          <a:custGeom>
            <a:avLst/>
            <a:gdLst/>
            <a:ahLst/>
            <a:cxnLst/>
            <a:rect l="l" t="t" r="r" b="b"/>
            <a:pathLst>
              <a:path w="2881249" h="1816100">
                <a:moveTo>
                  <a:pt x="0" y="1816100"/>
                </a:moveTo>
                <a:lnTo>
                  <a:pt x="2881249" y="1816100"/>
                </a:lnTo>
                <a:lnTo>
                  <a:pt x="2881249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052" y="1247282"/>
            <a:ext cx="2387509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3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 </a:t>
            </a:r>
            <a:r>
              <a:rPr sz="4200" spc="9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9052" y="1247282"/>
            <a:ext cx="4195892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1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er</a:t>
            </a:r>
            <a:r>
              <a:rPr sz="4200" spc="-2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un</a:t>
            </a:r>
            <a:r>
              <a:rPr sz="4200" spc="0" baseline="2925" dirty="0" smtClean="0">
                <a:latin typeface="Calibri"/>
                <a:cs typeface="Calibri"/>
              </a:rPr>
              <a:t>a </a:t>
            </a:r>
            <a:r>
              <a:rPr sz="4200" spc="1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id</a:t>
            </a:r>
            <a:r>
              <a:rPr sz="4200" spc="-14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o</a:t>
            </a:r>
            <a:r>
              <a:rPr sz="4200" spc="-44" baseline="2925" dirty="0" smtClean="0">
                <a:latin typeface="Calibri"/>
                <a:cs typeface="Calibri"/>
              </a:rPr>
              <a:t>v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44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3237" y="1844675"/>
            <a:ext cx="2881249" cy="181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57">
              <a:lnSpc>
                <a:spcPct val="101725"/>
              </a:lnSpc>
              <a:spcBef>
                <a:spcPts val="32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 </a:t>
            </a:r>
            <a:r>
              <a:rPr sz="2800" spc="2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91757">
              <a:lnSpc>
                <a:spcPts val="3360"/>
              </a:lnSpc>
              <a:spcBef>
                <a:spcPts val="168"/>
              </a:spcBef>
            </a:pPr>
            <a:r>
              <a:rPr sz="4200" spc="0" baseline="2070" dirty="0" smtClean="0">
                <a:solidFill>
                  <a:srgbClr val="FFFFFF"/>
                </a:solidFill>
                <a:latin typeface="Arial"/>
                <a:cs typeface="Arial"/>
              </a:rPr>
              <a:t>•  </a:t>
            </a:r>
            <a:r>
              <a:rPr sz="4200" spc="294" baseline="20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42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-54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4200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91757">
              <a:lnSpc>
                <a:spcPts val="3360"/>
              </a:lnSpc>
            </a:pPr>
            <a:r>
              <a:rPr sz="4200" spc="0" baseline="2070" dirty="0" smtClean="0">
                <a:solidFill>
                  <a:srgbClr val="FFFFFF"/>
                </a:solidFill>
                <a:latin typeface="Arial"/>
                <a:cs typeface="Arial"/>
              </a:rPr>
              <a:t>•  </a:t>
            </a:r>
            <a:r>
              <a:rPr sz="4200" spc="289" baseline="20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200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ond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isione</a:t>
            </a:r>
            <a:endParaRPr sz="2800">
              <a:latin typeface="Calibri"/>
              <a:cs typeface="Calibri"/>
            </a:endParaRPr>
          </a:p>
          <a:p>
            <a:pPr marL="91757">
              <a:lnSpc>
                <a:spcPts val="3360"/>
              </a:lnSpc>
            </a:pPr>
            <a:r>
              <a:rPr sz="4200" spc="0" baseline="2070" dirty="0" smtClean="0">
                <a:solidFill>
                  <a:srgbClr val="FFFFFF"/>
                </a:solidFill>
                <a:latin typeface="Arial"/>
                <a:cs typeface="Arial"/>
              </a:rPr>
              <a:t>•  </a:t>
            </a:r>
            <a:r>
              <a:rPr sz="4200" spc="294" baseline="20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64" baseline="19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4200" spc="-34" baseline="19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ecipazio</a:t>
            </a:r>
            <a:r>
              <a:rPr sz="42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63373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780" y="1270000"/>
            <a:ext cx="8798560" cy="451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725" y="1466850"/>
            <a:ext cx="8210550" cy="392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475" y="6148387"/>
            <a:ext cx="8066151" cy="584200"/>
          </a:xfrm>
          <a:custGeom>
            <a:avLst/>
            <a:gdLst/>
            <a:ahLst/>
            <a:cxnLst/>
            <a:rect l="l" t="t" r="r" b="b"/>
            <a:pathLst>
              <a:path w="8066151" h="584200">
                <a:moveTo>
                  <a:pt x="0" y="584200"/>
                </a:moveTo>
                <a:lnTo>
                  <a:pt x="8066151" y="584200"/>
                </a:lnTo>
                <a:lnTo>
                  <a:pt x="8066151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25475" y="6148387"/>
            <a:ext cx="806615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57">
              <a:lnSpc>
                <a:spcPct val="101725"/>
              </a:lnSpc>
              <a:spcBef>
                <a:spcPts val="355"/>
              </a:spcBef>
            </a:pPr>
            <a:r>
              <a:rPr sz="1600" u="heavy" spc="-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tp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//w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spc="-10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x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rn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ng.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t/home</a:t>
            </a:r>
            <a:r>
              <a:rPr sz="1600" u="heavy" spc="-3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zi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600" u="heavy" spc="-2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eb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-20-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per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600" u="heavy" spc="-2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-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1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qu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li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-a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mb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ut</a:t>
            </a:r>
            <a:r>
              <a:rPr sz="1600" u="heavy" spc="-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ili</a:t>
            </a:r>
            <a:r>
              <a:rPr sz="1600" u="heavy" spc="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z</a:t>
            </a:r>
            <a:r>
              <a:rPr sz="1600" u="heavy" spc="-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z</a:t>
            </a:r>
            <a:r>
              <a:rPr sz="1600" u="heavy" spc="-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-19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e.</a:t>
            </a:r>
            <a:r>
              <a:rPr sz="1600" u="heavy" spc="-2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600" u="heavy" spc="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tml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63373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0576" y="2236851"/>
            <a:ext cx="3506724" cy="262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127" y="1321435"/>
            <a:ext cx="73864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Il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b="1" spc="-75" baseline="3413" dirty="0" smtClean="0">
                <a:latin typeface="Calibri"/>
                <a:cs typeface="Calibri"/>
              </a:rPr>
              <a:t>W</a:t>
            </a:r>
            <a:r>
              <a:rPr sz="3600" b="1" spc="-9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b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2.0</a:t>
            </a:r>
            <a:r>
              <a:rPr sz="3600" b="1" spc="-1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è</a:t>
            </a:r>
            <a:r>
              <a:rPr sz="3600" b="1" spc="-9" baseline="3413" dirty="0" smtClean="0">
                <a:latin typeface="Calibri"/>
                <a:cs typeface="Calibri"/>
              </a:rPr>
              <a:t> quind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25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amb</a:t>
            </a:r>
            <a:r>
              <a:rPr sz="3600" b="1" spc="-14" baseline="3413" dirty="0" smtClean="0">
                <a:latin typeface="Calibri"/>
                <a:cs typeface="Calibri"/>
              </a:rPr>
              <a:t>i</a:t>
            </a:r>
            <a:r>
              <a:rPr sz="3600" b="1" spc="-9" baseline="3413" dirty="0" smtClean="0">
                <a:latin typeface="Calibri"/>
                <a:cs typeface="Calibri"/>
              </a:rPr>
              <a:t>e</a:t>
            </a:r>
            <a:r>
              <a:rPr sz="3600" b="1" spc="-29" baseline="3413" dirty="0" smtClean="0">
                <a:latin typeface="Calibri"/>
                <a:cs typeface="Calibri"/>
              </a:rPr>
              <a:t>n</a:t>
            </a:r>
            <a:r>
              <a:rPr sz="3600" b="1" spc="-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-9" baseline="3413" dirty="0" smtClean="0"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si</a:t>
            </a:r>
            <a:r>
              <a:rPr sz="3600" b="1" spc="-4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vi</a:t>
            </a:r>
            <a:r>
              <a:rPr sz="3600" b="1" spc="-14" baseline="3413" dirty="0" smtClean="0">
                <a:latin typeface="Calibri"/>
                <a:cs typeface="Calibri"/>
              </a:rPr>
              <a:t>l</a:t>
            </a:r>
            <a:r>
              <a:rPr sz="3600" b="1" spc="-9" baseline="3413" dirty="0" smtClean="0">
                <a:latin typeface="Calibri"/>
                <a:cs typeface="Calibri"/>
              </a:rPr>
              <a:t>upp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-1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44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quell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127" y="1687195"/>
            <a:ext cx="63571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pp</a:t>
            </a:r>
            <a:r>
              <a:rPr sz="3600" spc="4" baseline="3413" dirty="0" smtClean="0">
                <a:latin typeface="Calibri"/>
                <a:cs typeface="Calibri"/>
              </a:rPr>
              <a:t>li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-4" baseline="3413" dirty="0" smtClean="0">
                <a:latin typeface="Calibri"/>
                <a:cs typeface="Calibri"/>
              </a:rPr>
              <a:t>z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oni che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m</a:t>
            </a:r>
            <a:r>
              <a:rPr sz="3600" spc="-9" baseline="3413" dirty="0" smtClean="0">
                <a:latin typeface="Calibri"/>
                <a:cs typeface="Calibri"/>
              </a:rPr>
              <a:t>e</a:t>
            </a:r>
            <a:r>
              <a:rPr sz="3600" spc="-44" baseline="3413" dirty="0" smtClean="0">
                <a:latin typeface="Calibri"/>
                <a:cs typeface="Calibri"/>
              </a:rPr>
              <a:t>t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ono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il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ol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del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nt</a:t>
            </a:r>
            <a:r>
              <a:rPr sz="3600" spc="0" baseline="3413" dirty="0" smtClean="0">
                <a:latin typeface="Calibri"/>
                <a:cs typeface="Calibri"/>
              </a:rPr>
              <a:t>enu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8434" y="1687195"/>
            <a:ext cx="4984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(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3429" y="1687195"/>
            <a:ext cx="11785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4" baseline="3413" dirty="0" smtClean="0">
                <a:latin typeface="Calibri"/>
                <a:cs typeface="Calibri"/>
              </a:rPr>
              <a:t>g</a:t>
            </a:r>
            <a:r>
              <a:rPr sz="3600" spc="0" baseline="3413" dirty="0" smtClean="0">
                <a:latin typeface="Calibri"/>
                <a:cs typeface="Calibri"/>
              </a:rPr>
              <a:t>en</a:t>
            </a:r>
            <a:r>
              <a:rPr sz="3600" spc="9" baseline="3413" dirty="0" smtClean="0">
                <a:latin typeface="Calibri"/>
                <a:cs typeface="Calibri"/>
              </a:rPr>
              <a:t>e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-29" baseline="3413" dirty="0" smtClean="0">
                <a:latin typeface="Calibri"/>
                <a:cs typeface="Calibri"/>
              </a:rPr>
              <a:t>a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127" y="2052970"/>
            <a:ext cx="1699139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di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-14" baseline="3413" dirty="0" smtClean="0">
                <a:latin typeface="Calibri"/>
                <a:cs typeface="Calibri"/>
              </a:rPr>
              <a:t>e</a:t>
            </a:r>
            <a:r>
              <a:rPr sz="3600" spc="-44" baseline="3413" dirty="0" smtClean="0">
                <a:latin typeface="Calibri"/>
                <a:cs typeface="Calibri"/>
              </a:rPr>
              <a:t>t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me</a:t>
            </a:r>
            <a:r>
              <a:rPr sz="3600" spc="-14" baseline="3413" dirty="0" smtClean="0">
                <a:latin typeface="Calibri"/>
                <a:cs typeface="Calibri"/>
              </a:rPr>
              <a:t>n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191" y="2052970"/>
            <a:ext cx="51230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3211" y="2052970"/>
            <a:ext cx="644060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n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4440" y="2052970"/>
            <a:ext cx="67699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nel</a:t>
            </a:r>
            <a:r>
              <a:rPr sz="3600" spc="1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6919" y="2052970"/>
            <a:ext cx="69021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m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2823" y="2052970"/>
            <a:ext cx="1488133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de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-9" baseline="3413" dirty="0" smtClean="0">
                <a:latin typeface="Calibri"/>
                <a:cs typeface="Calibri"/>
              </a:rPr>
              <a:t>'</a:t>
            </a:r>
            <a:r>
              <a:rPr sz="3600" spc="0" baseline="3413" dirty="0" smtClean="0">
                <a:latin typeface="Calibri"/>
                <a:cs typeface="Calibri"/>
              </a:rPr>
              <a:t>u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14" baseline="3413" dirty="0" smtClean="0">
                <a:latin typeface="Calibri"/>
                <a:cs typeface="Calibri"/>
              </a:rPr>
              <a:t>n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27" y="4959604"/>
            <a:ext cx="5560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I pu</a:t>
            </a:r>
            <a:r>
              <a:rPr sz="3600" spc="-1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d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ne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di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qu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-14" baseline="3413" dirty="0" smtClean="0">
                <a:latin typeface="Calibri"/>
                <a:cs typeface="Calibri"/>
              </a:rPr>
              <a:t>s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9" baseline="3413" dirty="0" smtClean="0">
                <a:latin typeface="Calibri"/>
                <a:cs typeface="Calibri"/>
              </a:rPr>
              <a:t> e</a:t>
            </a:r>
            <a:r>
              <a:rPr sz="3600" spc="-1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uz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one d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l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75" baseline="3413" dirty="0" smtClean="0">
                <a:latin typeface="Calibri"/>
                <a:cs typeface="Calibri"/>
              </a:rPr>
              <a:t>W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312" y="4959604"/>
            <a:ext cx="25349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2.0</a:t>
            </a:r>
            <a:r>
              <a:rPr sz="3600" spc="52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r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su</a:t>
            </a:r>
            <a:r>
              <a:rPr sz="3600" spc="14" baseline="3413" dirty="0" smtClean="0">
                <a:latin typeface="Calibri"/>
                <a:cs typeface="Calibri"/>
              </a:rPr>
              <a:t>l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ano</a:t>
            </a:r>
            <a:r>
              <a:rPr sz="3600" spc="-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qu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ndi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27" y="5325506"/>
            <a:ext cx="7241577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9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e: 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p</a:t>
            </a:r>
            <a:r>
              <a:rPr sz="3600" b="1" spc="0" baseline="3413" dirty="0" smtClean="0">
                <a:latin typeface="Calibri"/>
                <a:cs typeface="Calibri"/>
              </a:rPr>
              <a:t>art</a:t>
            </a:r>
            <a:r>
              <a:rPr sz="3600" b="1" spc="-14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-4" baseline="3413" dirty="0" smtClean="0">
                <a:latin typeface="Calibri"/>
                <a:cs typeface="Calibri"/>
              </a:rPr>
              <a:t>p</a:t>
            </a:r>
            <a:r>
              <a:rPr sz="3600" b="1" spc="0" baseline="3413" dirty="0" smtClean="0">
                <a:latin typeface="Calibri"/>
                <a:cs typeface="Calibri"/>
              </a:rPr>
              <a:t>azione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latin typeface="Calibri"/>
                <a:cs typeface="Calibri"/>
              </a:rPr>
              <a:t>eg</a:t>
            </a:r>
            <a:r>
              <a:rPr sz="3600" b="1" spc="-9" baseline="3413" dirty="0" smtClean="0"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29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u</a:t>
            </a:r>
            <a:r>
              <a:rPr sz="3600" b="1" spc="-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34" baseline="3413" dirty="0" smtClean="0">
                <a:latin typeface="Calibri"/>
                <a:cs typeface="Calibri"/>
              </a:rPr>
              <a:t>n</a:t>
            </a:r>
            <a:r>
              <a:rPr sz="3600" b="1" spc="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7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(e di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onseguen</a:t>
            </a:r>
            <a:r>
              <a:rPr sz="3600" spc="-39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9" baseline="3413" dirty="0" smtClean="0">
                <a:latin typeface="Calibri"/>
                <a:cs typeface="Calibri"/>
              </a:rPr>
              <a:t> i</a:t>
            </a:r>
            <a:r>
              <a:rPr sz="3600" spc="0" baseline="3413" dirty="0" smtClean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27" y="5691505"/>
            <a:ext cx="46953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or</a:t>
            </a:r>
            <a:r>
              <a:rPr sz="3600" spc="4" baseline="3413" dirty="0" smtClean="0">
                <a:latin typeface="Calibri"/>
                <a:cs typeface="Calibri"/>
              </a:rPr>
              <a:t>m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si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di</a:t>
            </a:r>
            <a:r>
              <a:rPr sz="3600" spc="52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un</a:t>
            </a:r>
            <a:r>
              <a:rPr sz="3600" spc="-9" baseline="3413" dirty="0" smtClean="0">
                <a:latin typeface="Calibri"/>
                <a:cs typeface="Calibri"/>
              </a:rPr>
              <a:t>'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-19" baseline="3413" dirty="0" smtClean="0">
                <a:latin typeface="Calibri"/>
                <a:cs typeface="Calibri"/>
              </a:rPr>
              <a:t>nt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lli</a:t>
            </a:r>
            <a:r>
              <a:rPr sz="3600" spc="-29" baseline="3413" dirty="0" smtClean="0">
                <a:latin typeface="Calibri"/>
                <a:cs typeface="Calibri"/>
              </a:rPr>
              <a:t>g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n</a:t>
            </a:r>
            <a:r>
              <a:rPr sz="3600" spc="-44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 </a:t>
            </a:r>
            <a:r>
              <a:rPr sz="3600" spc="-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-9" baseline="3413" dirty="0" smtClean="0">
                <a:latin typeface="Calibri"/>
                <a:cs typeface="Calibri"/>
              </a:rPr>
              <a:t>e</a:t>
            </a:r>
            <a:r>
              <a:rPr sz="3600" spc="-3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-3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14" baseline="3413" dirty="0" smtClean="0">
                <a:latin typeface="Calibri"/>
                <a:cs typeface="Calibri"/>
              </a:rPr>
              <a:t>)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4802" y="5691505"/>
            <a:ext cx="32913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54" baseline="3413" dirty="0" smtClean="0">
                <a:latin typeface="Calibri"/>
                <a:cs typeface="Calibri"/>
              </a:rPr>
              <a:t> </a:t>
            </a:r>
            <a:r>
              <a:rPr sz="3600" b="1" spc="9" baseline="3413" dirty="0" smtClean="0">
                <a:latin typeface="Calibri"/>
                <a:cs typeface="Calibri"/>
              </a:rPr>
              <a:t>t</a:t>
            </a:r>
            <a:r>
              <a:rPr sz="3600" b="1" spc="-50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-19" baseline="3413" dirty="0" smtClean="0">
                <a:latin typeface="Calibri"/>
                <a:cs typeface="Calibri"/>
              </a:rPr>
              <a:t>s</a:t>
            </a:r>
            <a:r>
              <a:rPr sz="3600" b="1" spc="-34" baseline="3413" dirty="0" smtClean="0">
                <a:latin typeface="Calibri"/>
                <a:cs typeface="Calibri"/>
              </a:rPr>
              <a:t>f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4" baseline="3413" dirty="0" smtClean="0">
                <a:latin typeface="Calibri"/>
                <a:cs typeface="Calibri"/>
              </a:rPr>
              <a:t>r</a:t>
            </a:r>
            <a:r>
              <a:rPr sz="3600" b="1" spc="9" baseline="3413" dirty="0" smtClean="0"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latin typeface="Calibri"/>
                <a:cs typeface="Calibri"/>
              </a:rPr>
              <a:t>azi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ne</a:t>
            </a:r>
            <a:r>
              <a:rPr sz="3600" b="1" spc="-9" baseline="3413" dirty="0" smtClean="0">
                <a:latin typeface="Calibri"/>
                <a:cs typeface="Calibri"/>
              </a:rPr>
              <a:t> d</a:t>
            </a:r>
            <a:r>
              <a:rPr sz="3600" b="1" spc="0" baseline="3413" dirty="0" smtClean="0">
                <a:latin typeface="Calibri"/>
                <a:cs typeface="Calibri"/>
              </a:rPr>
              <a:t>ei d</a:t>
            </a:r>
            <a:r>
              <a:rPr sz="3600" b="1" spc="-25" baseline="3413" dirty="0" smtClean="0">
                <a:latin typeface="Calibri"/>
                <a:cs typeface="Calibri"/>
              </a:rPr>
              <a:t>a</a:t>
            </a:r>
            <a:r>
              <a:rPr sz="3600" b="1" spc="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4027" y="6057344"/>
            <a:ext cx="4931860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 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lo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3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-14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9" baseline="3413" dirty="0" smtClean="0">
                <a:latin typeface="Calibri"/>
                <a:cs typeface="Calibri"/>
              </a:rPr>
              <a:t>a</a:t>
            </a:r>
            <a:r>
              <a:rPr sz="3600" b="1" spc="4" baseline="3413" dirty="0" smtClean="0">
                <a:latin typeface="Calibri"/>
                <a:cs typeface="Calibri"/>
              </a:rPr>
              <a:t>z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-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e </a:t>
            </a:r>
            <a:r>
              <a:rPr sz="3600" spc="0" baseline="3413" dirty="0" smtClean="0">
                <a:latin typeface="Calibri"/>
                <a:cs typeface="Calibri"/>
              </a:rPr>
              <a:t>da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par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 d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-9" baseline="3413" dirty="0" smtClean="0">
                <a:latin typeface="Calibri"/>
                <a:cs typeface="Calibri"/>
              </a:rPr>
              <a:t>g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i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u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788027" y="2685161"/>
            <a:ext cx="1293368" cy="2326640"/>
          </a:xfrm>
          <a:custGeom>
            <a:avLst/>
            <a:gdLst/>
            <a:ahLst/>
            <a:cxnLst/>
            <a:rect l="l" t="t" r="r" b="b"/>
            <a:pathLst>
              <a:path w="1293368" h="2326640">
                <a:moveTo>
                  <a:pt x="276733" y="0"/>
                </a:moveTo>
                <a:lnTo>
                  <a:pt x="0" y="2198624"/>
                </a:lnTo>
                <a:lnTo>
                  <a:pt x="1016635" y="2326640"/>
                </a:lnTo>
                <a:lnTo>
                  <a:pt x="1293368" y="128015"/>
                </a:lnTo>
                <a:lnTo>
                  <a:pt x="27673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8027" y="2685161"/>
            <a:ext cx="1293368" cy="2326640"/>
          </a:xfrm>
          <a:custGeom>
            <a:avLst/>
            <a:gdLst/>
            <a:ahLst/>
            <a:cxnLst/>
            <a:rect l="l" t="t" r="r" b="b"/>
            <a:pathLst>
              <a:path w="1293368" h="2326640">
                <a:moveTo>
                  <a:pt x="276733" y="0"/>
                </a:moveTo>
                <a:lnTo>
                  <a:pt x="1293368" y="128015"/>
                </a:lnTo>
                <a:lnTo>
                  <a:pt x="1016635" y="2326640"/>
                </a:lnTo>
                <a:lnTo>
                  <a:pt x="0" y="2198624"/>
                </a:lnTo>
                <a:lnTo>
                  <a:pt x="276733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9716" y="0"/>
            <a:ext cx="160688" cy="49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00"/>
              </a:lnSpc>
              <a:spcBef>
                <a:spcPts val="195"/>
              </a:spcBef>
            </a:pPr>
            <a:r>
              <a:rPr sz="3700" spc="-734" dirty="0" smtClean="0">
                <a:solidFill>
                  <a:srgbClr val="B15052"/>
                </a:solidFill>
                <a:latin typeface="Arial"/>
                <a:cs typeface="Arial"/>
              </a:rPr>
              <a:t>,</a:t>
            </a:r>
            <a:r>
              <a:rPr sz="600" spc="0" baseline="123198" dirty="0" smtClean="0">
                <a:solidFill>
                  <a:srgbClr val="B15052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1928" y="0"/>
            <a:ext cx="193733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5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546691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960" y="0"/>
            <a:ext cx="193733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5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546691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2844" y="0"/>
            <a:ext cx="30428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5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546691"/>
                </a:solidFill>
                <a:latin typeface="Arial"/>
                <a:cs typeface="Arial"/>
              </a:rPr>
              <a:t>TE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4408" y="0"/>
            <a:ext cx="1727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B15052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3724" y="740124"/>
            <a:ext cx="7507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07070"/>
                </a:solidFill>
                <a:latin typeface="Arial"/>
                <a:cs typeface="Arial"/>
              </a:rPr>
              <a:t>/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1177465"/>
            <a:ext cx="1048916" cy="729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154" marR="128046" algn="ctr">
              <a:lnSpc>
                <a:spcPts val="2855"/>
              </a:lnSpc>
              <a:spcBef>
                <a:spcPts val="142"/>
              </a:spcBef>
            </a:pPr>
            <a:r>
              <a:rPr sz="2700" spc="0" dirty="0" smtClean="0">
                <a:solidFill>
                  <a:srgbClr val="546691"/>
                </a:solidFill>
                <a:latin typeface="Times New Roman"/>
                <a:cs typeface="Times New Roman"/>
              </a:rPr>
              <a:t>VIRTUAl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845"/>
              </a:lnSpc>
            </a:pPr>
            <a:r>
              <a:rPr sz="2700" spc="0" dirty="0" smtClean="0">
                <a:solidFill>
                  <a:srgbClr val="546691"/>
                </a:solidFill>
                <a:latin typeface="Times New Roman"/>
                <a:cs typeface="Times New Roman"/>
              </a:rPr>
              <a:t>COMUNITY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1744" y="1539061"/>
            <a:ext cx="19034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i="1" spc="0" dirty="0" smtClean="0">
                <a:solidFill>
                  <a:srgbClr val="707070"/>
                </a:solidFill>
                <a:latin typeface="Arial"/>
                <a:cs typeface="Arial"/>
              </a:rPr>
              <a:t>r: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392" y="2399760"/>
            <a:ext cx="10526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07070"/>
                </a:solidFill>
                <a:latin typeface="Arial"/>
                <a:cs typeface="Arial"/>
              </a:rPr>
              <a:t>(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7404" y="2885235"/>
            <a:ext cx="1497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9192" y="4981369"/>
            <a:ext cx="652766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700" spc="0" dirty="0" smtClean="0">
                <a:solidFill>
                  <a:srgbClr val="546691"/>
                </a:solidFill>
                <a:latin typeface="Times New Roman"/>
                <a:cs typeface="Times New Roman"/>
              </a:rPr>
              <a:t>VIDEO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33335" y="5676313"/>
            <a:ext cx="67338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700" spc="0" dirty="0" smtClean="0">
                <a:solidFill>
                  <a:srgbClr val="B15052"/>
                </a:solidFill>
                <a:latin typeface="Times New Roman"/>
                <a:cs typeface="Times New Roman"/>
              </a:rPr>
              <a:t>AUDIO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502659"/>
            <a:ext cx="8902700" cy="3355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5491" y="2105228"/>
            <a:ext cx="2001647" cy="753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626" y="1400784"/>
            <a:ext cx="2381123" cy="87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0001" y="180975"/>
            <a:ext cx="1950974" cy="1461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7739" y="620712"/>
            <a:ext cx="2132632" cy="1022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7640" y="70370"/>
            <a:ext cx="2070925" cy="1447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5392" y="1442034"/>
            <a:ext cx="1667002" cy="935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9025" y="180975"/>
            <a:ext cx="6081776" cy="2924175"/>
          </a:xfrm>
          <a:custGeom>
            <a:avLst/>
            <a:gdLst/>
            <a:ahLst/>
            <a:cxnLst/>
            <a:rect l="l" t="t" r="r" b="b"/>
            <a:pathLst>
              <a:path w="6081776" h="2924175">
                <a:moveTo>
                  <a:pt x="0" y="2924175"/>
                </a:moveTo>
                <a:lnTo>
                  <a:pt x="6081776" y="2924175"/>
                </a:lnTo>
                <a:lnTo>
                  <a:pt x="6081776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25399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6200" y="2738120"/>
            <a:ext cx="2217420" cy="175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6939" y="2782189"/>
            <a:ext cx="2075814" cy="1623060"/>
          </a:xfrm>
          <a:custGeom>
            <a:avLst/>
            <a:gdLst/>
            <a:ahLst/>
            <a:cxnLst/>
            <a:rect l="l" t="t" r="r" b="b"/>
            <a:pathLst>
              <a:path w="2075814" h="1623060">
                <a:moveTo>
                  <a:pt x="0" y="1408811"/>
                </a:moveTo>
                <a:lnTo>
                  <a:pt x="162814" y="1623060"/>
                </a:lnTo>
                <a:lnTo>
                  <a:pt x="1501394" y="605663"/>
                </a:lnTo>
                <a:lnTo>
                  <a:pt x="1746504" y="928243"/>
                </a:lnTo>
                <a:lnTo>
                  <a:pt x="2075814" y="0"/>
                </a:lnTo>
                <a:lnTo>
                  <a:pt x="1093343" y="68834"/>
                </a:lnTo>
                <a:lnTo>
                  <a:pt x="1338453" y="391413"/>
                </a:lnTo>
                <a:lnTo>
                  <a:pt x="0" y="140881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6939" y="2782189"/>
            <a:ext cx="2075814" cy="1623060"/>
          </a:xfrm>
          <a:custGeom>
            <a:avLst/>
            <a:gdLst/>
            <a:ahLst/>
            <a:cxnLst/>
            <a:rect l="l" t="t" r="r" b="b"/>
            <a:pathLst>
              <a:path w="2075814" h="1623060">
                <a:moveTo>
                  <a:pt x="0" y="1408811"/>
                </a:moveTo>
                <a:lnTo>
                  <a:pt x="1338453" y="391413"/>
                </a:lnTo>
                <a:lnTo>
                  <a:pt x="1093343" y="68834"/>
                </a:lnTo>
                <a:lnTo>
                  <a:pt x="2075814" y="0"/>
                </a:lnTo>
                <a:lnTo>
                  <a:pt x="1746504" y="928243"/>
                </a:lnTo>
                <a:lnTo>
                  <a:pt x="1501394" y="605663"/>
                </a:lnTo>
                <a:lnTo>
                  <a:pt x="162814" y="1623060"/>
                </a:lnTo>
                <a:lnTo>
                  <a:pt x="0" y="140881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359025" y="180975"/>
            <a:ext cx="6081776" cy="2924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54100" y="58419"/>
            <a:ext cx="6962140" cy="178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749" y="1517015"/>
            <a:ext cx="2471420" cy="2160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2493" y="1869821"/>
            <a:ext cx="2809278" cy="175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4583" y="3104095"/>
            <a:ext cx="2489327" cy="2489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5759" y="5829299"/>
            <a:ext cx="194564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270" y="3924300"/>
            <a:ext cx="1914398" cy="1914410"/>
          </a:xfrm>
          <a:custGeom>
            <a:avLst/>
            <a:gdLst/>
            <a:ahLst/>
            <a:cxnLst/>
            <a:rect l="l" t="t" r="r" b="b"/>
            <a:pathLst>
              <a:path w="1914398" h="1914410">
                <a:moveTo>
                  <a:pt x="0" y="164592"/>
                </a:moveTo>
                <a:lnTo>
                  <a:pt x="65" y="1754594"/>
                </a:lnTo>
                <a:lnTo>
                  <a:pt x="6910" y="1797225"/>
                </a:lnTo>
                <a:lnTo>
                  <a:pt x="23963" y="1835443"/>
                </a:lnTo>
                <a:lnTo>
                  <a:pt x="49735" y="1867758"/>
                </a:lnTo>
                <a:lnTo>
                  <a:pt x="82736" y="1892684"/>
                </a:lnTo>
                <a:lnTo>
                  <a:pt x="121476" y="1908730"/>
                </a:lnTo>
                <a:lnTo>
                  <a:pt x="164464" y="1914410"/>
                </a:lnTo>
                <a:lnTo>
                  <a:pt x="1754612" y="1914341"/>
                </a:lnTo>
                <a:lnTo>
                  <a:pt x="1797249" y="1907476"/>
                </a:lnTo>
                <a:lnTo>
                  <a:pt x="1835463" y="1890411"/>
                </a:lnTo>
                <a:lnTo>
                  <a:pt x="1867770" y="1864634"/>
                </a:lnTo>
                <a:lnTo>
                  <a:pt x="1892684" y="1831631"/>
                </a:lnTo>
                <a:lnTo>
                  <a:pt x="1908722" y="1792889"/>
                </a:lnTo>
                <a:lnTo>
                  <a:pt x="1914398" y="1749894"/>
                </a:lnTo>
                <a:lnTo>
                  <a:pt x="1914327" y="159723"/>
                </a:lnTo>
                <a:lnTo>
                  <a:pt x="1907448" y="117101"/>
                </a:lnTo>
                <a:lnTo>
                  <a:pt x="1890375" y="78901"/>
                </a:lnTo>
                <a:lnTo>
                  <a:pt x="1864590" y="46607"/>
                </a:lnTo>
                <a:lnTo>
                  <a:pt x="1831578" y="21703"/>
                </a:lnTo>
                <a:lnTo>
                  <a:pt x="1792822" y="5673"/>
                </a:lnTo>
                <a:lnTo>
                  <a:pt x="1749805" y="0"/>
                </a:lnTo>
                <a:lnTo>
                  <a:pt x="159706" y="67"/>
                </a:lnTo>
                <a:lnTo>
                  <a:pt x="117110" y="6925"/>
                </a:lnTo>
                <a:lnTo>
                  <a:pt x="78920" y="23989"/>
                </a:lnTo>
                <a:lnTo>
                  <a:pt x="46625" y="49772"/>
                </a:lnTo>
                <a:lnTo>
                  <a:pt x="21715" y="82791"/>
                </a:lnTo>
                <a:lnTo>
                  <a:pt x="5676" y="121559"/>
                </a:lnTo>
                <a:lnTo>
                  <a:pt x="0" y="16459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270" y="3924300"/>
            <a:ext cx="1914398" cy="191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23" y="3924376"/>
            <a:ext cx="2589898" cy="2327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285109" y="5171582"/>
            <a:ext cx="2726881" cy="584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Pi</a:t>
            </a:r>
            <a:r>
              <a:rPr sz="3000" b="1" spc="-25" baseline="2730" dirty="0" smtClean="0">
                <a:latin typeface="Calibri"/>
                <a:cs typeface="Calibri"/>
              </a:rPr>
              <a:t>a</a:t>
            </a:r>
            <a:r>
              <a:rPr sz="3000" b="1" spc="-14" baseline="2730" dirty="0" smtClean="0">
                <a:latin typeface="Calibri"/>
                <a:cs typeface="Calibri"/>
              </a:rPr>
              <a:t>tt</a:t>
            </a:r>
            <a:r>
              <a:rPr sz="3000" b="1" spc="-29" baseline="2730" dirty="0" smtClean="0">
                <a:latin typeface="Calibri"/>
                <a:cs typeface="Calibri"/>
              </a:rPr>
              <a:t>a</a:t>
            </a:r>
            <a:r>
              <a:rPr sz="3000" b="1" spc="-34" baseline="2730" dirty="0" smtClean="0"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9" baseline="2730" dirty="0" smtClean="0">
                <a:latin typeface="Calibri"/>
                <a:cs typeface="Calibri"/>
              </a:rPr>
              <a:t>r</a:t>
            </a:r>
            <a:r>
              <a:rPr sz="3000" b="1" spc="-9" baseline="2730" dirty="0" smtClean="0">
                <a:latin typeface="Calibri"/>
                <a:cs typeface="Calibri"/>
              </a:rPr>
              <a:t>m</a:t>
            </a:r>
            <a:r>
              <a:rPr sz="3000" b="1" spc="0" baseline="2730" dirty="0" smtClean="0">
                <a:latin typeface="Calibri"/>
                <a:cs typeface="Calibri"/>
              </a:rPr>
              <a:t>e </a:t>
            </a:r>
            <a:r>
              <a:rPr sz="3000" b="1" spc="-19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9" baseline="2730" dirty="0" smtClean="0">
                <a:latin typeface="Calibri"/>
                <a:cs typeface="Calibri"/>
              </a:rPr>
              <a:t>l</a:t>
            </a:r>
            <a:r>
              <a:rPr sz="3000" b="1" spc="4" baseline="2730" dirty="0" smtClean="0">
                <a:latin typeface="Calibri"/>
                <a:cs typeface="Calibri"/>
              </a:rPr>
              <a:t>l</a:t>
            </a:r>
            <a:r>
              <a:rPr sz="3000" b="1" spc="-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b</a:t>
            </a:r>
            <a:r>
              <a:rPr sz="3000" b="1" spc="9" baseline="2730" dirty="0" smtClean="0">
                <a:latin typeface="Calibri"/>
                <a:cs typeface="Calibri"/>
              </a:rPr>
              <a:t>o</a:t>
            </a:r>
            <a:r>
              <a:rPr sz="3000" b="1" spc="-29" baseline="2730" dirty="0" smtClean="0">
                <a:latin typeface="Calibri"/>
                <a:cs typeface="Calibri"/>
              </a:rPr>
              <a:t>ra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9" baseline="2730" dirty="0" smtClean="0">
                <a:latin typeface="Calibri"/>
                <a:cs typeface="Calibri"/>
              </a:rPr>
              <a:t>i</a:t>
            </a:r>
            <a:r>
              <a:rPr sz="3000" b="1" spc="-29" baseline="2730" dirty="0" smtClean="0"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788670" marR="807753" algn="ctr">
              <a:lnSpc>
                <a:spcPts val="2400"/>
              </a:lnSpc>
              <a:spcBef>
                <a:spcPts val="13"/>
              </a:spcBef>
            </a:pPr>
            <a:r>
              <a:rPr sz="3000" b="1" spc="4" baseline="1365" dirty="0" smtClean="0">
                <a:latin typeface="Calibri"/>
                <a:cs typeface="Calibri"/>
              </a:rPr>
              <a:t>E</a:t>
            </a:r>
            <a:r>
              <a:rPr sz="3000" b="1" spc="9" baseline="1365" dirty="0" smtClean="0">
                <a:latin typeface="Calibri"/>
                <a:cs typeface="Calibri"/>
              </a:rPr>
              <a:t>-</a:t>
            </a:r>
            <a:r>
              <a:rPr sz="3000" b="1" spc="4" baseline="1365" dirty="0" smtClean="0">
                <a:latin typeface="Calibri"/>
                <a:cs typeface="Calibri"/>
              </a:rPr>
              <a:t>l</a:t>
            </a:r>
            <a:r>
              <a:rPr sz="3000" b="1" spc="-4" baseline="1365" dirty="0" smtClean="0">
                <a:latin typeface="Calibri"/>
                <a:cs typeface="Calibri"/>
              </a:rPr>
              <a:t>ea</a:t>
            </a:r>
            <a:r>
              <a:rPr sz="3000" b="1" spc="4" baseline="1365" dirty="0" smtClean="0">
                <a:latin typeface="Calibri"/>
                <a:cs typeface="Calibri"/>
              </a:rPr>
              <a:t>rnin</a:t>
            </a:r>
            <a:r>
              <a:rPr sz="3000" b="1" spc="0" baseline="1365" dirty="0" smtClean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120640" y="426720"/>
            <a:ext cx="3592525" cy="1577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6990">
              <a:lnSpc>
                <a:spcPts val="1000"/>
              </a:lnSpc>
            </a:pPr>
            <a:endParaRPr sz="1000"/>
          </a:p>
          <a:p>
            <a:pPr marL="50241">
              <a:lnSpc>
                <a:spcPts val="2185"/>
              </a:lnSpc>
              <a:spcBef>
                <a:spcPts val="9343"/>
              </a:spcBef>
            </a:pPr>
            <a:r>
              <a:rPr sz="2700" spc="0" baseline="1517" dirty="0" smtClean="0">
                <a:latin typeface="Calibri"/>
                <a:cs typeface="Calibri"/>
              </a:rPr>
              <a:t>i</a:t>
            </a:r>
            <a:r>
              <a:rPr sz="2700" spc="-29" baseline="1517" dirty="0" smtClean="0">
                <a:latin typeface="Calibri"/>
                <a:cs typeface="Calibri"/>
              </a:rPr>
              <a:t>f</a:t>
            </a:r>
            <a:r>
              <a:rPr sz="2700" spc="-9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u</a:t>
            </a:r>
            <a:r>
              <a:rPr sz="2700" spc="-9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-9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ne</a:t>
            </a:r>
            <a:r>
              <a:rPr sz="2700" spc="4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del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59" baseline="1517" dirty="0" smtClean="0">
                <a:latin typeface="Calibri"/>
                <a:cs typeface="Calibri"/>
              </a:rPr>
              <a:t>W</a:t>
            </a:r>
            <a:r>
              <a:rPr sz="2700" spc="0" baseline="1517" dirty="0" smtClean="0">
                <a:latin typeface="Calibri"/>
                <a:cs typeface="Calibri"/>
              </a:rPr>
              <a:t>eb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«l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9" baseline="1517" dirty="0" smtClean="0">
                <a:latin typeface="Calibri"/>
                <a:cs typeface="Calibri"/>
              </a:rPr>
              <a:t>u</a:t>
            </a:r>
            <a:r>
              <a:rPr sz="2700" spc="-50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39" baseline="1517" dirty="0" smtClean="0">
                <a:latin typeface="Calibri"/>
                <a:cs typeface="Calibri"/>
              </a:rPr>
              <a:t>/</a:t>
            </a:r>
            <a:r>
              <a:rPr sz="2700" spc="0" baseline="1517" dirty="0" smtClean="0">
                <a:latin typeface="Calibri"/>
                <a:cs typeface="Calibri"/>
              </a:rPr>
              <a:t>sc</a:t>
            </a:r>
            <a:r>
              <a:rPr sz="2700" spc="-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9" baseline="1517" dirty="0" smtClean="0">
                <a:latin typeface="Calibri"/>
                <a:cs typeface="Calibri"/>
              </a:rPr>
              <a:t>u</a:t>
            </a:r>
            <a:r>
              <a:rPr sz="2700" spc="-50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159" y="447040"/>
            <a:ext cx="3460140" cy="1554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2165"/>
              </a:lnSpc>
              <a:spcBef>
                <a:spcPts val="9182"/>
              </a:spcBef>
            </a:pPr>
            <a:r>
              <a:rPr sz="1800" spc="-25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eb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4" dirty="0" smtClean="0">
                <a:latin typeface="Calibri"/>
                <a:cs typeface="Calibri"/>
              </a:rPr>
              <a:t>m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9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di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14" dirty="0" smtClean="0">
                <a:latin typeface="Calibri"/>
                <a:cs typeface="Calibri"/>
              </a:rPr>
              <a:t>o</a:t>
            </a:r>
            <a:r>
              <a:rPr sz="1800" spc="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u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8972" y="1684401"/>
            <a:ext cx="7416927" cy="4621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" y="1684337"/>
            <a:ext cx="3816350" cy="369887"/>
          </a:xfrm>
          <a:custGeom>
            <a:avLst/>
            <a:gdLst/>
            <a:ahLst/>
            <a:cxnLst/>
            <a:rect l="l" t="t" r="r" b="b"/>
            <a:pathLst>
              <a:path w="3816350" h="369887">
                <a:moveTo>
                  <a:pt x="0" y="369887"/>
                </a:moveTo>
                <a:lnTo>
                  <a:pt x="3816350" y="369887"/>
                </a:lnTo>
                <a:lnTo>
                  <a:pt x="381635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7626" y="1684337"/>
            <a:ext cx="4319524" cy="369887"/>
          </a:xfrm>
          <a:custGeom>
            <a:avLst/>
            <a:gdLst/>
            <a:ahLst/>
            <a:cxnLst/>
            <a:rect l="l" t="t" r="r" b="b"/>
            <a:pathLst>
              <a:path w="4319524" h="369887">
                <a:moveTo>
                  <a:pt x="0" y="369887"/>
                </a:moveTo>
                <a:lnTo>
                  <a:pt x="4319524" y="369887"/>
                </a:lnTo>
                <a:lnTo>
                  <a:pt x="4319524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0640" y="426720"/>
            <a:ext cx="3489960" cy="1577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060" y="447040"/>
            <a:ext cx="3444240" cy="153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9537" y="984630"/>
            <a:ext cx="567689" cy="331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9537" y="984630"/>
            <a:ext cx="567689" cy="331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9537" y="984630"/>
            <a:ext cx="309752" cy="325501"/>
          </a:xfrm>
          <a:custGeom>
            <a:avLst/>
            <a:gdLst/>
            <a:ahLst/>
            <a:cxnLst/>
            <a:rect l="l" t="t" r="r" b="b"/>
            <a:pathLst>
              <a:path w="309752" h="325501">
                <a:moveTo>
                  <a:pt x="41910" y="0"/>
                </a:moveTo>
                <a:lnTo>
                  <a:pt x="51053" y="0"/>
                </a:lnTo>
                <a:lnTo>
                  <a:pt x="58420" y="254"/>
                </a:lnTo>
                <a:lnTo>
                  <a:pt x="69596" y="1397"/>
                </a:lnTo>
                <a:lnTo>
                  <a:pt x="80390" y="4191"/>
                </a:lnTo>
                <a:lnTo>
                  <a:pt x="86487" y="11684"/>
                </a:lnTo>
                <a:lnTo>
                  <a:pt x="155321" y="233680"/>
                </a:lnTo>
                <a:lnTo>
                  <a:pt x="157352" y="242062"/>
                </a:lnTo>
                <a:lnTo>
                  <a:pt x="159385" y="233680"/>
                </a:lnTo>
                <a:lnTo>
                  <a:pt x="226313" y="14351"/>
                </a:lnTo>
                <a:lnTo>
                  <a:pt x="227075" y="11684"/>
                </a:lnTo>
                <a:lnTo>
                  <a:pt x="228091" y="9398"/>
                </a:lnTo>
                <a:lnTo>
                  <a:pt x="229488" y="7493"/>
                </a:lnTo>
                <a:lnTo>
                  <a:pt x="231012" y="5588"/>
                </a:lnTo>
                <a:lnTo>
                  <a:pt x="233299" y="4191"/>
                </a:lnTo>
                <a:lnTo>
                  <a:pt x="236347" y="3175"/>
                </a:lnTo>
                <a:lnTo>
                  <a:pt x="239522" y="2159"/>
                </a:lnTo>
                <a:lnTo>
                  <a:pt x="243712" y="1397"/>
                </a:lnTo>
                <a:lnTo>
                  <a:pt x="248920" y="762"/>
                </a:lnTo>
                <a:lnTo>
                  <a:pt x="254253" y="254"/>
                </a:lnTo>
                <a:lnTo>
                  <a:pt x="261112" y="0"/>
                </a:lnTo>
                <a:lnTo>
                  <a:pt x="269621" y="0"/>
                </a:lnTo>
                <a:lnTo>
                  <a:pt x="277875" y="0"/>
                </a:lnTo>
                <a:lnTo>
                  <a:pt x="284607" y="254"/>
                </a:lnTo>
                <a:lnTo>
                  <a:pt x="289813" y="635"/>
                </a:lnTo>
                <a:lnTo>
                  <a:pt x="295021" y="1143"/>
                </a:lnTo>
                <a:lnTo>
                  <a:pt x="299085" y="1905"/>
                </a:lnTo>
                <a:lnTo>
                  <a:pt x="302005" y="2921"/>
                </a:lnTo>
                <a:lnTo>
                  <a:pt x="304926" y="4064"/>
                </a:lnTo>
                <a:lnTo>
                  <a:pt x="306959" y="5461"/>
                </a:lnTo>
                <a:lnTo>
                  <a:pt x="308101" y="7112"/>
                </a:lnTo>
                <a:lnTo>
                  <a:pt x="309245" y="8890"/>
                </a:lnTo>
                <a:lnTo>
                  <a:pt x="309752" y="10795"/>
                </a:lnTo>
                <a:lnTo>
                  <a:pt x="309752" y="13081"/>
                </a:lnTo>
                <a:lnTo>
                  <a:pt x="309752" y="14097"/>
                </a:lnTo>
                <a:lnTo>
                  <a:pt x="309625" y="15494"/>
                </a:lnTo>
                <a:lnTo>
                  <a:pt x="309625" y="17018"/>
                </a:lnTo>
                <a:lnTo>
                  <a:pt x="309499" y="18669"/>
                </a:lnTo>
                <a:lnTo>
                  <a:pt x="309245" y="20320"/>
                </a:lnTo>
                <a:lnTo>
                  <a:pt x="308863" y="22225"/>
                </a:lnTo>
                <a:lnTo>
                  <a:pt x="308610" y="24130"/>
                </a:lnTo>
                <a:lnTo>
                  <a:pt x="308101" y="26289"/>
                </a:lnTo>
                <a:lnTo>
                  <a:pt x="307593" y="28829"/>
                </a:lnTo>
                <a:lnTo>
                  <a:pt x="306959" y="31242"/>
                </a:lnTo>
                <a:lnTo>
                  <a:pt x="306324" y="34036"/>
                </a:lnTo>
                <a:lnTo>
                  <a:pt x="305435" y="37084"/>
                </a:lnTo>
                <a:lnTo>
                  <a:pt x="215646" y="307340"/>
                </a:lnTo>
                <a:lnTo>
                  <a:pt x="214502" y="311150"/>
                </a:lnTo>
                <a:lnTo>
                  <a:pt x="212978" y="314198"/>
                </a:lnTo>
                <a:lnTo>
                  <a:pt x="211074" y="316611"/>
                </a:lnTo>
                <a:lnTo>
                  <a:pt x="209168" y="318897"/>
                </a:lnTo>
                <a:lnTo>
                  <a:pt x="206121" y="320802"/>
                </a:lnTo>
                <a:lnTo>
                  <a:pt x="201802" y="322072"/>
                </a:lnTo>
                <a:lnTo>
                  <a:pt x="197358" y="323469"/>
                </a:lnTo>
                <a:lnTo>
                  <a:pt x="191515" y="324358"/>
                </a:lnTo>
                <a:lnTo>
                  <a:pt x="184023" y="324739"/>
                </a:lnTo>
                <a:lnTo>
                  <a:pt x="173010" y="325255"/>
                </a:lnTo>
                <a:lnTo>
                  <a:pt x="159429" y="325487"/>
                </a:lnTo>
                <a:lnTo>
                  <a:pt x="154686" y="325501"/>
                </a:lnTo>
                <a:lnTo>
                  <a:pt x="140397" y="325302"/>
                </a:lnTo>
                <a:lnTo>
                  <a:pt x="128598" y="324793"/>
                </a:lnTo>
                <a:lnTo>
                  <a:pt x="118237" y="324104"/>
                </a:lnTo>
                <a:lnTo>
                  <a:pt x="112395" y="323088"/>
                </a:lnTo>
                <a:lnTo>
                  <a:pt x="108203" y="321818"/>
                </a:lnTo>
                <a:lnTo>
                  <a:pt x="103886" y="320421"/>
                </a:lnTo>
                <a:lnTo>
                  <a:pt x="100837" y="318643"/>
                </a:lnTo>
                <a:lnTo>
                  <a:pt x="98933" y="316230"/>
                </a:lnTo>
                <a:lnTo>
                  <a:pt x="97027" y="313944"/>
                </a:lnTo>
                <a:lnTo>
                  <a:pt x="95503" y="310896"/>
                </a:lnTo>
                <a:lnTo>
                  <a:pt x="94487" y="307340"/>
                </a:lnTo>
                <a:lnTo>
                  <a:pt x="4699" y="37084"/>
                </a:lnTo>
                <a:lnTo>
                  <a:pt x="3301" y="32639"/>
                </a:lnTo>
                <a:lnTo>
                  <a:pt x="2286" y="28702"/>
                </a:lnTo>
                <a:lnTo>
                  <a:pt x="1524" y="25146"/>
                </a:lnTo>
                <a:lnTo>
                  <a:pt x="762" y="21463"/>
                </a:lnTo>
                <a:lnTo>
                  <a:pt x="253" y="18923"/>
                </a:lnTo>
                <a:lnTo>
                  <a:pt x="126" y="17399"/>
                </a:lnTo>
                <a:lnTo>
                  <a:pt x="0" y="15875"/>
                </a:lnTo>
                <a:lnTo>
                  <a:pt x="0" y="14351"/>
                </a:lnTo>
                <a:lnTo>
                  <a:pt x="0" y="13081"/>
                </a:lnTo>
                <a:lnTo>
                  <a:pt x="0" y="10795"/>
                </a:lnTo>
                <a:lnTo>
                  <a:pt x="635" y="8890"/>
                </a:lnTo>
                <a:lnTo>
                  <a:pt x="1777" y="7112"/>
                </a:lnTo>
                <a:lnTo>
                  <a:pt x="3048" y="5461"/>
                </a:lnTo>
                <a:lnTo>
                  <a:pt x="5207" y="4064"/>
                </a:lnTo>
                <a:lnTo>
                  <a:pt x="8382" y="2921"/>
                </a:lnTo>
                <a:lnTo>
                  <a:pt x="11429" y="1905"/>
                </a:lnTo>
                <a:lnTo>
                  <a:pt x="15748" y="1143"/>
                </a:lnTo>
                <a:lnTo>
                  <a:pt x="21209" y="635"/>
                </a:lnTo>
                <a:lnTo>
                  <a:pt x="26670" y="254"/>
                </a:lnTo>
                <a:lnTo>
                  <a:pt x="33654" y="0"/>
                </a:lnTo>
                <a:lnTo>
                  <a:pt x="41910" y="0"/>
                </a:lnTo>
                <a:close/>
              </a:path>
            </a:pathLst>
          </a:custGeom>
          <a:ln w="101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9135" y="978915"/>
            <a:ext cx="228091" cy="336804"/>
          </a:xfrm>
          <a:custGeom>
            <a:avLst/>
            <a:gdLst/>
            <a:ahLst/>
            <a:cxnLst/>
            <a:rect l="l" t="t" r="r" b="b"/>
            <a:pathLst>
              <a:path w="228091" h="336804">
                <a:moveTo>
                  <a:pt x="123316" y="0"/>
                </a:moveTo>
                <a:lnTo>
                  <a:pt x="136173" y="422"/>
                </a:lnTo>
                <a:lnTo>
                  <a:pt x="148690" y="1740"/>
                </a:lnTo>
                <a:lnTo>
                  <a:pt x="150622" y="2032"/>
                </a:lnTo>
                <a:lnTo>
                  <a:pt x="159385" y="3301"/>
                </a:lnTo>
                <a:lnTo>
                  <a:pt x="167386" y="4953"/>
                </a:lnTo>
                <a:lnTo>
                  <a:pt x="174498" y="6985"/>
                </a:lnTo>
                <a:lnTo>
                  <a:pt x="181610" y="9017"/>
                </a:lnTo>
                <a:lnTo>
                  <a:pt x="187705" y="11175"/>
                </a:lnTo>
                <a:lnTo>
                  <a:pt x="192659" y="13588"/>
                </a:lnTo>
                <a:lnTo>
                  <a:pt x="197485" y="15875"/>
                </a:lnTo>
                <a:lnTo>
                  <a:pt x="201040" y="17907"/>
                </a:lnTo>
                <a:lnTo>
                  <a:pt x="203200" y="19558"/>
                </a:lnTo>
                <a:lnTo>
                  <a:pt x="205231" y="21209"/>
                </a:lnTo>
                <a:lnTo>
                  <a:pt x="206755" y="22987"/>
                </a:lnTo>
                <a:lnTo>
                  <a:pt x="207644" y="24637"/>
                </a:lnTo>
                <a:lnTo>
                  <a:pt x="208534" y="26288"/>
                </a:lnTo>
                <a:lnTo>
                  <a:pt x="209295" y="28321"/>
                </a:lnTo>
                <a:lnTo>
                  <a:pt x="209676" y="30607"/>
                </a:lnTo>
                <a:lnTo>
                  <a:pt x="210185" y="33020"/>
                </a:lnTo>
                <a:lnTo>
                  <a:pt x="210565" y="35941"/>
                </a:lnTo>
                <a:lnTo>
                  <a:pt x="210819" y="39370"/>
                </a:lnTo>
                <a:lnTo>
                  <a:pt x="211200" y="42799"/>
                </a:lnTo>
                <a:lnTo>
                  <a:pt x="211327" y="47117"/>
                </a:lnTo>
                <a:lnTo>
                  <a:pt x="211327" y="52197"/>
                </a:lnTo>
                <a:lnTo>
                  <a:pt x="211327" y="58293"/>
                </a:lnTo>
                <a:lnTo>
                  <a:pt x="211200" y="63119"/>
                </a:lnTo>
                <a:lnTo>
                  <a:pt x="210819" y="66929"/>
                </a:lnTo>
                <a:lnTo>
                  <a:pt x="210565" y="70738"/>
                </a:lnTo>
                <a:lnTo>
                  <a:pt x="209930" y="73787"/>
                </a:lnTo>
                <a:lnTo>
                  <a:pt x="209168" y="75946"/>
                </a:lnTo>
                <a:lnTo>
                  <a:pt x="208406" y="78232"/>
                </a:lnTo>
                <a:lnTo>
                  <a:pt x="207390" y="79756"/>
                </a:lnTo>
                <a:lnTo>
                  <a:pt x="205993" y="80518"/>
                </a:lnTo>
                <a:lnTo>
                  <a:pt x="204597" y="81280"/>
                </a:lnTo>
                <a:lnTo>
                  <a:pt x="203073" y="81661"/>
                </a:lnTo>
                <a:lnTo>
                  <a:pt x="201294" y="81661"/>
                </a:lnTo>
                <a:lnTo>
                  <a:pt x="199262" y="81661"/>
                </a:lnTo>
                <a:lnTo>
                  <a:pt x="196214" y="80518"/>
                </a:lnTo>
                <a:lnTo>
                  <a:pt x="191897" y="78232"/>
                </a:lnTo>
                <a:lnTo>
                  <a:pt x="187705" y="75819"/>
                </a:lnTo>
                <a:lnTo>
                  <a:pt x="182372" y="73279"/>
                </a:lnTo>
                <a:lnTo>
                  <a:pt x="176022" y="70612"/>
                </a:lnTo>
                <a:lnTo>
                  <a:pt x="169672" y="67945"/>
                </a:lnTo>
                <a:lnTo>
                  <a:pt x="162305" y="65405"/>
                </a:lnTo>
                <a:lnTo>
                  <a:pt x="153924" y="63119"/>
                </a:lnTo>
                <a:lnTo>
                  <a:pt x="142166" y="60709"/>
                </a:lnTo>
                <a:lnTo>
                  <a:pt x="129075" y="59615"/>
                </a:lnTo>
                <a:lnTo>
                  <a:pt x="125349" y="59562"/>
                </a:lnTo>
                <a:lnTo>
                  <a:pt x="117728" y="59562"/>
                </a:lnTo>
                <a:lnTo>
                  <a:pt x="111125" y="60325"/>
                </a:lnTo>
                <a:lnTo>
                  <a:pt x="105537" y="61975"/>
                </a:lnTo>
                <a:lnTo>
                  <a:pt x="99949" y="63500"/>
                </a:lnTo>
                <a:lnTo>
                  <a:pt x="95376" y="65786"/>
                </a:lnTo>
                <a:lnTo>
                  <a:pt x="91820" y="68580"/>
                </a:lnTo>
                <a:lnTo>
                  <a:pt x="88264" y="71500"/>
                </a:lnTo>
                <a:lnTo>
                  <a:pt x="85598" y="74930"/>
                </a:lnTo>
                <a:lnTo>
                  <a:pt x="83819" y="78867"/>
                </a:lnTo>
                <a:lnTo>
                  <a:pt x="82041" y="82804"/>
                </a:lnTo>
                <a:lnTo>
                  <a:pt x="81152" y="86995"/>
                </a:lnTo>
                <a:lnTo>
                  <a:pt x="81152" y="91439"/>
                </a:lnTo>
                <a:lnTo>
                  <a:pt x="81152" y="98298"/>
                </a:lnTo>
                <a:lnTo>
                  <a:pt x="83185" y="104139"/>
                </a:lnTo>
                <a:lnTo>
                  <a:pt x="87502" y="108838"/>
                </a:lnTo>
                <a:lnTo>
                  <a:pt x="91693" y="113537"/>
                </a:lnTo>
                <a:lnTo>
                  <a:pt x="97281" y="117601"/>
                </a:lnTo>
                <a:lnTo>
                  <a:pt x="104139" y="121158"/>
                </a:lnTo>
                <a:lnTo>
                  <a:pt x="115139" y="126366"/>
                </a:lnTo>
                <a:lnTo>
                  <a:pt x="127441" y="131201"/>
                </a:lnTo>
                <a:lnTo>
                  <a:pt x="139591" y="135583"/>
                </a:lnTo>
                <a:lnTo>
                  <a:pt x="151488" y="140231"/>
                </a:lnTo>
                <a:lnTo>
                  <a:pt x="166103" y="146539"/>
                </a:lnTo>
                <a:lnTo>
                  <a:pt x="177527" y="152237"/>
                </a:lnTo>
                <a:lnTo>
                  <a:pt x="192169" y="161251"/>
                </a:lnTo>
                <a:lnTo>
                  <a:pt x="201876" y="169384"/>
                </a:lnTo>
                <a:lnTo>
                  <a:pt x="212942" y="182036"/>
                </a:lnTo>
                <a:lnTo>
                  <a:pt x="219467" y="193101"/>
                </a:lnTo>
                <a:lnTo>
                  <a:pt x="225423" y="209351"/>
                </a:lnTo>
                <a:lnTo>
                  <a:pt x="227543" y="221982"/>
                </a:lnTo>
                <a:lnTo>
                  <a:pt x="228091" y="233425"/>
                </a:lnTo>
                <a:lnTo>
                  <a:pt x="227360" y="247026"/>
                </a:lnTo>
                <a:lnTo>
                  <a:pt x="225166" y="259732"/>
                </a:lnTo>
                <a:lnTo>
                  <a:pt x="221509" y="271528"/>
                </a:lnTo>
                <a:lnTo>
                  <a:pt x="212114" y="289366"/>
                </a:lnTo>
                <a:lnTo>
                  <a:pt x="204235" y="299323"/>
                </a:lnTo>
                <a:lnTo>
                  <a:pt x="194948" y="308149"/>
                </a:lnTo>
                <a:lnTo>
                  <a:pt x="181422" y="317496"/>
                </a:lnTo>
                <a:lnTo>
                  <a:pt x="170243" y="323247"/>
                </a:lnTo>
                <a:lnTo>
                  <a:pt x="158088" y="327991"/>
                </a:lnTo>
                <a:lnTo>
                  <a:pt x="150367" y="330326"/>
                </a:lnTo>
                <a:lnTo>
                  <a:pt x="138552" y="333105"/>
                </a:lnTo>
                <a:lnTo>
                  <a:pt x="126213" y="335111"/>
                </a:lnTo>
                <a:lnTo>
                  <a:pt x="113373" y="336342"/>
                </a:lnTo>
                <a:lnTo>
                  <a:pt x="100053" y="336800"/>
                </a:lnTo>
                <a:lnTo>
                  <a:pt x="98805" y="336804"/>
                </a:lnTo>
                <a:lnTo>
                  <a:pt x="85777" y="336438"/>
                </a:lnTo>
                <a:lnTo>
                  <a:pt x="73226" y="335309"/>
                </a:lnTo>
                <a:lnTo>
                  <a:pt x="53630" y="331833"/>
                </a:lnTo>
                <a:lnTo>
                  <a:pt x="41807" y="328716"/>
                </a:lnTo>
                <a:lnTo>
                  <a:pt x="31495" y="325374"/>
                </a:lnTo>
                <a:lnTo>
                  <a:pt x="19430" y="320167"/>
                </a:lnTo>
                <a:lnTo>
                  <a:pt x="10160" y="314960"/>
                </a:lnTo>
                <a:lnTo>
                  <a:pt x="7747" y="312547"/>
                </a:lnTo>
                <a:lnTo>
                  <a:pt x="5334" y="310261"/>
                </a:lnTo>
                <a:lnTo>
                  <a:pt x="3428" y="306578"/>
                </a:lnTo>
                <a:lnTo>
                  <a:pt x="2031" y="301498"/>
                </a:lnTo>
                <a:lnTo>
                  <a:pt x="762" y="296545"/>
                </a:lnTo>
                <a:lnTo>
                  <a:pt x="0" y="289051"/>
                </a:lnTo>
                <a:lnTo>
                  <a:pt x="0" y="279273"/>
                </a:lnTo>
                <a:lnTo>
                  <a:pt x="0" y="272796"/>
                </a:lnTo>
                <a:lnTo>
                  <a:pt x="253" y="267588"/>
                </a:lnTo>
                <a:lnTo>
                  <a:pt x="762" y="263651"/>
                </a:lnTo>
                <a:lnTo>
                  <a:pt x="1142" y="259842"/>
                </a:lnTo>
                <a:lnTo>
                  <a:pt x="1777" y="256667"/>
                </a:lnTo>
                <a:lnTo>
                  <a:pt x="2793" y="254381"/>
                </a:lnTo>
                <a:lnTo>
                  <a:pt x="3682" y="251968"/>
                </a:lnTo>
                <a:lnTo>
                  <a:pt x="4699" y="250444"/>
                </a:lnTo>
                <a:lnTo>
                  <a:pt x="6095" y="249682"/>
                </a:lnTo>
                <a:lnTo>
                  <a:pt x="7365" y="248793"/>
                </a:lnTo>
                <a:lnTo>
                  <a:pt x="9143" y="248412"/>
                </a:lnTo>
                <a:lnTo>
                  <a:pt x="11049" y="248412"/>
                </a:lnTo>
                <a:lnTo>
                  <a:pt x="13588" y="248412"/>
                </a:lnTo>
                <a:lnTo>
                  <a:pt x="17144" y="249809"/>
                </a:lnTo>
                <a:lnTo>
                  <a:pt x="21970" y="252603"/>
                </a:lnTo>
                <a:lnTo>
                  <a:pt x="26797" y="255397"/>
                </a:lnTo>
                <a:lnTo>
                  <a:pt x="32765" y="258445"/>
                </a:lnTo>
                <a:lnTo>
                  <a:pt x="39877" y="261874"/>
                </a:lnTo>
                <a:lnTo>
                  <a:pt x="50863" y="266481"/>
                </a:lnTo>
                <a:lnTo>
                  <a:pt x="63487" y="270835"/>
                </a:lnTo>
                <a:lnTo>
                  <a:pt x="76529" y="274002"/>
                </a:lnTo>
                <a:lnTo>
                  <a:pt x="89393" y="275386"/>
                </a:lnTo>
                <a:lnTo>
                  <a:pt x="97154" y="275589"/>
                </a:lnTo>
                <a:lnTo>
                  <a:pt x="104775" y="275589"/>
                </a:lnTo>
                <a:lnTo>
                  <a:pt x="111505" y="274828"/>
                </a:lnTo>
                <a:lnTo>
                  <a:pt x="117475" y="273304"/>
                </a:lnTo>
                <a:lnTo>
                  <a:pt x="123316" y="271653"/>
                </a:lnTo>
                <a:lnTo>
                  <a:pt x="128524" y="269494"/>
                </a:lnTo>
                <a:lnTo>
                  <a:pt x="132841" y="266573"/>
                </a:lnTo>
                <a:lnTo>
                  <a:pt x="137160" y="263651"/>
                </a:lnTo>
                <a:lnTo>
                  <a:pt x="140462" y="259969"/>
                </a:lnTo>
                <a:lnTo>
                  <a:pt x="142748" y="255524"/>
                </a:lnTo>
                <a:lnTo>
                  <a:pt x="144906" y="251079"/>
                </a:lnTo>
                <a:lnTo>
                  <a:pt x="146050" y="245872"/>
                </a:lnTo>
                <a:lnTo>
                  <a:pt x="146050" y="240030"/>
                </a:lnTo>
                <a:lnTo>
                  <a:pt x="146050" y="233425"/>
                </a:lnTo>
                <a:lnTo>
                  <a:pt x="144017" y="227584"/>
                </a:lnTo>
                <a:lnTo>
                  <a:pt x="139826" y="222885"/>
                </a:lnTo>
                <a:lnTo>
                  <a:pt x="135762" y="218059"/>
                </a:lnTo>
                <a:lnTo>
                  <a:pt x="130301" y="213868"/>
                </a:lnTo>
                <a:lnTo>
                  <a:pt x="123443" y="210312"/>
                </a:lnTo>
                <a:lnTo>
                  <a:pt x="116586" y="206756"/>
                </a:lnTo>
                <a:lnTo>
                  <a:pt x="108965" y="203326"/>
                </a:lnTo>
                <a:lnTo>
                  <a:pt x="100329" y="200279"/>
                </a:lnTo>
                <a:lnTo>
                  <a:pt x="88654" y="195854"/>
                </a:lnTo>
                <a:lnTo>
                  <a:pt x="76758" y="191057"/>
                </a:lnTo>
                <a:lnTo>
                  <a:pt x="62350" y="184647"/>
                </a:lnTo>
                <a:lnTo>
                  <a:pt x="51050" y="178803"/>
                </a:lnTo>
                <a:lnTo>
                  <a:pt x="36785" y="169764"/>
                </a:lnTo>
                <a:lnTo>
                  <a:pt x="27136" y="161539"/>
                </a:lnTo>
                <a:lnTo>
                  <a:pt x="16561" y="149067"/>
                </a:lnTo>
                <a:lnTo>
                  <a:pt x="10126" y="137964"/>
                </a:lnTo>
                <a:lnTo>
                  <a:pt x="4385" y="121824"/>
                </a:lnTo>
                <a:lnTo>
                  <a:pt x="2356" y="109221"/>
                </a:lnTo>
                <a:lnTo>
                  <a:pt x="1777" y="96774"/>
                </a:lnTo>
                <a:lnTo>
                  <a:pt x="2612" y="83565"/>
                </a:lnTo>
                <a:lnTo>
                  <a:pt x="5115" y="71091"/>
                </a:lnTo>
                <a:lnTo>
                  <a:pt x="9287" y="59328"/>
                </a:lnTo>
                <a:lnTo>
                  <a:pt x="16348" y="46274"/>
                </a:lnTo>
                <a:lnTo>
                  <a:pt x="24164" y="36256"/>
                </a:lnTo>
                <a:lnTo>
                  <a:pt x="33526" y="27321"/>
                </a:lnTo>
                <a:lnTo>
                  <a:pt x="44056" y="19781"/>
                </a:lnTo>
                <a:lnTo>
                  <a:pt x="55117" y="13755"/>
                </a:lnTo>
                <a:lnTo>
                  <a:pt x="67327" y="8719"/>
                </a:lnTo>
                <a:lnTo>
                  <a:pt x="84075" y="3935"/>
                </a:lnTo>
                <a:lnTo>
                  <a:pt x="96299" y="1762"/>
                </a:lnTo>
                <a:lnTo>
                  <a:pt x="109201" y="455"/>
                </a:lnTo>
                <a:lnTo>
                  <a:pt x="122791" y="0"/>
                </a:lnTo>
                <a:lnTo>
                  <a:pt x="123316" y="0"/>
                </a:lnTo>
                <a:close/>
              </a:path>
            </a:pathLst>
          </a:custGeom>
          <a:ln w="101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640" y="247665"/>
            <a:ext cx="4055697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-9" baseline="3413" dirty="0" smtClean="0">
                <a:latin typeface="Calibri"/>
                <a:cs typeface="Calibri"/>
              </a:rPr>
              <a:t>ni</a:t>
            </a:r>
            <a:r>
              <a:rPr sz="3600" b="1" spc="0" baseline="3413" dirty="0" smtClean="0">
                <a:latin typeface="Calibri"/>
                <a:cs typeface="Calibri"/>
              </a:rPr>
              <a:t>zi</a:t>
            </a:r>
            <a:r>
              <a:rPr sz="3600" b="1" spc="-9" baseline="3413" dirty="0" smtClean="0">
                <a:latin typeface="Calibri"/>
                <a:cs typeface="Calibri"/>
              </a:rPr>
              <a:t>a</a:t>
            </a:r>
            <a:r>
              <a:rPr sz="3600" b="1" spc="4" baseline="3413" dirty="0" smtClean="0"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-9" baseline="3413" dirty="0" smtClean="0">
                <a:latin typeface="Calibri"/>
                <a:cs typeface="Calibri"/>
              </a:rPr>
              <a:t>pir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d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f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1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14" baseline="3413" dirty="0" smtClean="0">
                <a:latin typeface="Calibri"/>
                <a:cs typeface="Calibri"/>
              </a:rPr>
              <a:t>n</a:t>
            </a:r>
            <a:r>
              <a:rPr sz="3600" b="1" spc="-34" baseline="3413" dirty="0" smtClean="0">
                <a:latin typeface="Calibri"/>
                <a:cs typeface="Calibri"/>
              </a:rPr>
              <a:t>z</a:t>
            </a:r>
            <a:r>
              <a:rPr sz="3600" b="1" spc="0" baseline="3413" dirty="0" smtClean="0">
                <a:latin typeface="Calibri"/>
                <a:cs typeface="Calibri"/>
              </a:rPr>
              <a:t>a…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7626" y="1684337"/>
            <a:ext cx="4319524" cy="369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464">
              <a:lnSpc>
                <a:spcPct val="101725"/>
              </a:lnSpc>
              <a:spcBef>
                <a:spcPts val="330"/>
              </a:spcBef>
            </a:pPr>
            <a:r>
              <a:rPr sz="1800" spc="0" dirty="0" smtClean="0">
                <a:latin typeface="Calibri"/>
                <a:cs typeface="Calibri"/>
              </a:rPr>
              <a:t>La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                                                                    </a:t>
            </a:r>
            <a:r>
              <a:rPr sz="1800" spc="396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2900" y="1684337"/>
            <a:ext cx="3816350" cy="369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0"/>
              </a:spcBef>
            </a:pPr>
            <a:r>
              <a:rPr sz="1800" spc="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0479"/>
            <a:ext cx="3327400" cy="153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8600" y="2834640"/>
            <a:ext cx="2296159" cy="229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8252" y="518287"/>
            <a:ext cx="2275331" cy="2275459"/>
          </a:xfrm>
          <a:custGeom>
            <a:avLst/>
            <a:gdLst/>
            <a:ahLst/>
            <a:cxnLst/>
            <a:rect l="l" t="t" r="r" b="b"/>
            <a:pathLst>
              <a:path w="2275331" h="2275459">
                <a:moveTo>
                  <a:pt x="0" y="195579"/>
                </a:moveTo>
                <a:lnTo>
                  <a:pt x="0" y="2079878"/>
                </a:lnTo>
                <a:lnTo>
                  <a:pt x="647" y="2095910"/>
                </a:lnTo>
                <a:lnTo>
                  <a:pt x="9963" y="2141672"/>
                </a:lnTo>
                <a:lnTo>
                  <a:pt x="29282" y="2182872"/>
                </a:lnTo>
                <a:lnTo>
                  <a:pt x="57245" y="2218150"/>
                </a:lnTo>
                <a:lnTo>
                  <a:pt x="92494" y="2246140"/>
                </a:lnTo>
                <a:lnTo>
                  <a:pt x="133673" y="2265481"/>
                </a:lnTo>
                <a:lnTo>
                  <a:pt x="179422" y="2274810"/>
                </a:lnTo>
                <a:lnTo>
                  <a:pt x="195452" y="2275459"/>
                </a:lnTo>
                <a:lnTo>
                  <a:pt x="2079752" y="2275459"/>
                </a:lnTo>
                <a:lnTo>
                  <a:pt x="2126772" y="2269771"/>
                </a:lnTo>
                <a:lnTo>
                  <a:pt x="2169659" y="2253616"/>
                </a:lnTo>
                <a:lnTo>
                  <a:pt x="2207058" y="2228357"/>
                </a:lnTo>
                <a:lnTo>
                  <a:pt x="2237614" y="2195357"/>
                </a:lnTo>
                <a:lnTo>
                  <a:pt x="2259970" y="2155979"/>
                </a:lnTo>
                <a:lnTo>
                  <a:pt x="2272773" y="2111587"/>
                </a:lnTo>
                <a:lnTo>
                  <a:pt x="2275331" y="2079878"/>
                </a:lnTo>
                <a:lnTo>
                  <a:pt x="2275331" y="195579"/>
                </a:lnTo>
                <a:lnTo>
                  <a:pt x="2269651" y="148601"/>
                </a:lnTo>
                <a:lnTo>
                  <a:pt x="2253513" y="105728"/>
                </a:lnTo>
                <a:lnTo>
                  <a:pt x="2228272" y="68325"/>
                </a:lnTo>
                <a:lnTo>
                  <a:pt x="2195285" y="37754"/>
                </a:lnTo>
                <a:lnTo>
                  <a:pt x="2155906" y="15378"/>
                </a:lnTo>
                <a:lnTo>
                  <a:pt x="2111490" y="2561"/>
                </a:lnTo>
                <a:lnTo>
                  <a:pt x="2079752" y="0"/>
                </a:lnTo>
                <a:lnTo>
                  <a:pt x="195452" y="0"/>
                </a:lnTo>
                <a:lnTo>
                  <a:pt x="148481" y="5687"/>
                </a:lnTo>
                <a:lnTo>
                  <a:pt x="105629" y="21842"/>
                </a:lnTo>
                <a:lnTo>
                  <a:pt x="68252" y="47101"/>
                </a:lnTo>
                <a:lnTo>
                  <a:pt x="37709" y="80101"/>
                </a:lnTo>
                <a:lnTo>
                  <a:pt x="15359" y="119479"/>
                </a:lnTo>
                <a:lnTo>
                  <a:pt x="2558" y="163871"/>
                </a:lnTo>
                <a:lnTo>
                  <a:pt x="0" y="19557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252" y="518287"/>
            <a:ext cx="2275331" cy="2275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177" y="1240172"/>
            <a:ext cx="395910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804" y="1261506"/>
            <a:ext cx="8159250" cy="526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90" marR="45767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Ca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tt</a:t>
            </a:r>
            <a:r>
              <a:rPr sz="4200" spc="0" baseline="2925" dirty="0" smtClean="0">
                <a:latin typeface="Calibri"/>
                <a:cs typeface="Calibri"/>
              </a:rPr>
              <a:t>eriz</a:t>
            </a:r>
            <a:r>
              <a:rPr sz="4200" spc="-50" baseline="2925" dirty="0" smtClean="0">
                <a:latin typeface="Calibri"/>
                <a:cs typeface="Calibri"/>
              </a:rPr>
              <a:t>z</a:t>
            </a:r>
            <a:r>
              <a:rPr sz="4200" spc="-19" baseline="2925" dirty="0" smtClean="0">
                <a:latin typeface="Calibri"/>
                <a:cs typeface="Calibri"/>
              </a:rPr>
              <a:t>at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6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 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so</a:t>
            </a:r>
            <a:r>
              <a:rPr sz="4200" spc="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er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"</a:t>
            </a:r>
            <a:r>
              <a:rPr sz="4200" b="1" spc="0" baseline="1950" dirty="0" smtClean="0">
                <a:latin typeface="Calibri"/>
                <a:cs typeface="Calibri"/>
              </a:rPr>
              <a:t>pass</a:t>
            </a:r>
            <a:r>
              <a:rPr sz="4200" b="1" spc="-9" baseline="1950" dirty="0" smtClean="0">
                <a:latin typeface="Calibri"/>
                <a:cs typeface="Calibri"/>
              </a:rPr>
              <a:t>i</a:t>
            </a:r>
            <a:r>
              <a:rPr sz="4200" b="1" spc="-25" baseline="1950" dirty="0" smtClean="0">
                <a:latin typeface="Calibri"/>
                <a:cs typeface="Calibri"/>
              </a:rPr>
              <a:t>v</a:t>
            </a:r>
            <a:r>
              <a:rPr sz="4200" b="1" spc="0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", </a:t>
            </a:r>
            <a:r>
              <a:rPr sz="4200" spc="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sclu</a:t>
            </a:r>
            <a:r>
              <a:rPr sz="4200" spc="9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50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am</a:t>
            </a:r>
            <a:r>
              <a:rPr sz="4200" spc="4" baseline="1950" dirty="0" smtClean="0">
                <a:latin typeface="Calibri"/>
                <a:cs typeface="Calibri"/>
              </a:rPr>
              <a:t>e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limi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1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5"/>
              </a:lnSpc>
              <a:spcBef>
                <a:spcPts val="0"/>
              </a:spcBef>
            </a:pP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imen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4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n</a:t>
            </a:r>
            <a:r>
              <a:rPr sz="4200" spc="-54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9" baseline="1950" dirty="0" smtClean="0">
                <a:latin typeface="Calibri"/>
                <a:cs typeface="Calibri"/>
              </a:rPr>
              <a:t>m</a:t>
            </a:r>
            <a:r>
              <a:rPr sz="4200" spc="0" baseline="1950" dirty="0" smtClean="0">
                <a:latin typeface="Calibri"/>
                <a:cs typeface="Calibri"/>
              </a:rPr>
              <a:t>az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5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4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f</a:t>
            </a:r>
            <a:r>
              <a:rPr sz="4200" spc="4" baseline="1950" dirty="0" smtClean="0">
                <a:latin typeface="Calibri"/>
                <a:cs typeface="Calibri"/>
              </a:rPr>
              <a:t>ru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io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on</a:t>
            </a:r>
            <a:r>
              <a:rPr sz="4200" spc="-4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4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5"/>
              </a:lnSpc>
              <a:spcBef>
                <a:spcPts val="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"p</a:t>
            </a:r>
            <a:r>
              <a:rPr sz="4200" spc="4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chi" </a:t>
            </a:r>
            <a:r>
              <a:rPr sz="4200" spc="14" baseline="1950" dirty="0" smtClean="0">
                <a:latin typeface="Calibri"/>
                <a:cs typeface="Calibri"/>
              </a:rPr>
              <a:t>p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d</a:t>
            </a:r>
            <a:r>
              <a:rPr sz="4200" spc="4" baseline="1950" dirty="0" smtClean="0">
                <a:latin typeface="Calibri"/>
                <a:cs typeface="Calibri"/>
              </a:rPr>
              <a:t>u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-1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ori.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Le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n</a:t>
            </a:r>
            <a:r>
              <a:rPr sz="4200" spc="-54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9" baseline="1950" dirty="0" smtClean="0">
                <a:latin typeface="Calibri"/>
                <a:cs typeface="Calibri"/>
              </a:rPr>
              <a:t>m</a:t>
            </a:r>
            <a:r>
              <a:rPr sz="4200" spc="0" baseline="1950" dirty="0" smtClean="0">
                <a:latin typeface="Calibri"/>
                <a:cs typeface="Calibri"/>
              </a:rPr>
              <a:t>az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3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4" baseline="1950" dirty="0" smtClean="0">
                <a:latin typeface="Calibri"/>
                <a:cs typeface="Calibri"/>
              </a:rPr>
              <a:t>on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pubb</a:t>
            </a:r>
            <a:r>
              <a:rPr sz="4200" spc="0" baseline="1950" dirty="0" smtClean="0">
                <a:latin typeface="Calibri"/>
                <a:cs typeface="Calibri"/>
              </a:rPr>
              <a:t>li</a:t>
            </a:r>
            <a:r>
              <a:rPr sz="4200" spc="-29" baseline="1950" dirty="0" smtClean="0">
                <a:latin typeface="Calibri"/>
                <a:cs typeface="Calibri"/>
              </a:rPr>
              <a:t>c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ma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ie</a:t>
            </a:r>
            <a:r>
              <a:rPr sz="4200" spc="-50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b="1" spc="-34" baseline="1950" dirty="0" smtClean="0">
                <a:latin typeface="Calibri"/>
                <a:cs typeface="Calibri"/>
              </a:rPr>
              <a:t>s</a:t>
            </a:r>
            <a:r>
              <a:rPr sz="4200" b="1" spc="-9" baseline="1950" dirty="0" smtClean="0">
                <a:latin typeface="Calibri"/>
                <a:cs typeface="Calibri"/>
              </a:rPr>
              <a:t>t</a:t>
            </a:r>
            <a:r>
              <a:rPr sz="4200" b="1" spc="-19" baseline="1950" dirty="0" smtClean="0">
                <a:latin typeface="Calibri"/>
                <a:cs typeface="Calibri"/>
              </a:rPr>
              <a:t>a</a:t>
            </a:r>
            <a:r>
              <a:rPr sz="4200" b="1" spc="0" baseline="1950" dirty="0" smtClean="0">
                <a:latin typeface="Calibri"/>
                <a:cs typeface="Calibri"/>
              </a:rPr>
              <a:t>ti</a:t>
            </a:r>
            <a:r>
              <a:rPr sz="4200" b="1" spc="-9" baseline="1950" dirty="0" smtClean="0"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Immagi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4" baseline="1950" dirty="0" smtClean="0">
                <a:latin typeface="Calibri"/>
                <a:cs typeface="Calibri"/>
              </a:rPr>
              <a:t>m</a:t>
            </a:r>
            <a:r>
              <a:rPr sz="4200" spc="0" baseline="1950" dirty="0" smtClean="0">
                <a:latin typeface="Calibri"/>
                <a:cs typeface="Calibri"/>
              </a:rPr>
              <a:t>e un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9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-54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oglio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5"/>
              </a:lnSpc>
              <a:spcBef>
                <a:spcPts val="0"/>
              </a:spcBef>
            </a:pPr>
            <a:r>
              <a:rPr sz="4200" b="1" spc="-25" baseline="1950" dirty="0" smtClean="0">
                <a:latin typeface="Calibri"/>
                <a:cs typeface="Calibri"/>
              </a:rPr>
              <a:t>w</a:t>
            </a:r>
            <a:r>
              <a:rPr sz="4200" b="1" spc="0" baseline="1950" dirty="0" smtClean="0">
                <a:latin typeface="Calibri"/>
                <a:cs typeface="Calibri"/>
              </a:rPr>
              <a:t>o</a:t>
            </a:r>
            <a:r>
              <a:rPr sz="4200" b="1" spc="-39" baseline="1950" dirty="0" smtClean="0"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latin typeface="Calibri"/>
                <a:cs typeface="Calibri"/>
              </a:rPr>
              <a:t>d </a:t>
            </a:r>
            <a:r>
              <a:rPr sz="4200" spc="-25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on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-2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s</a:t>
            </a:r>
            <a:r>
              <a:rPr sz="4200" spc="-1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immagi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i,</a:t>
            </a:r>
            <a:r>
              <a:rPr sz="4200" spc="-3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29" baseline="1950" dirty="0" smtClean="0">
                <a:latin typeface="Calibri"/>
                <a:cs typeface="Calibri"/>
              </a:rPr>
              <a:t>t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1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su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0"/>
              </a:lnSpc>
            </a:pPr>
            <a:r>
              <a:rPr sz="4200" spc="-19" baseline="1950" dirty="0" smtClean="0">
                <a:latin typeface="Calibri"/>
                <a:cs typeface="Calibri"/>
              </a:rPr>
              <a:t>w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b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r>
              <a:rPr sz="4200" spc="-19" baseline="1950" dirty="0" smtClean="0">
                <a:latin typeface="Calibri"/>
                <a:cs typeface="Calibri"/>
              </a:rPr>
              <a:t> </a:t>
            </a:r>
            <a:r>
              <a:rPr sz="4200" spc="-194" baseline="1950" dirty="0" smtClean="0">
                <a:latin typeface="Calibri"/>
                <a:cs typeface="Calibri"/>
              </a:rPr>
              <a:t>L</a:t>
            </a:r>
            <a:r>
              <a:rPr sz="4200" spc="-59" baseline="1950" dirty="0" smtClean="0">
                <a:latin typeface="Calibri"/>
                <a:cs typeface="Calibri"/>
              </a:rPr>
              <a:t>’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en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 arri</a:t>
            </a:r>
            <a:r>
              <a:rPr sz="4200" spc="-54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lla</a:t>
            </a:r>
            <a:r>
              <a:rPr sz="4200" spc="-19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agina, </a:t>
            </a:r>
            <a:r>
              <a:rPr sz="4200" spc="-9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25" baseline="1950" dirty="0" smtClean="0">
                <a:latin typeface="Calibri"/>
                <a:cs typeface="Calibri"/>
              </a:rPr>
              <a:t>g</a:t>
            </a:r>
            <a:r>
              <a:rPr sz="4200" spc="-19" baseline="1950" dirty="0" smtClean="0">
                <a:latin typeface="Calibri"/>
                <a:cs typeface="Calibri"/>
              </a:rPr>
              <a:t>g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3590" marR="45767">
              <a:lnSpc>
                <a:spcPts val="3365"/>
              </a:lnSpc>
              <a:spcBef>
                <a:spcPts val="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e se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e </a:t>
            </a:r>
            <a:r>
              <a:rPr sz="4200" spc="-50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9" baseline="1950" dirty="0" smtClean="0">
                <a:latin typeface="Calibri"/>
                <a:cs typeface="Calibri"/>
              </a:rPr>
              <a:t>e</a:t>
            </a:r>
            <a:r>
              <a:rPr sz="4200" spc="4" baseline="1950" dirty="0" smtClean="0">
                <a:latin typeface="Calibri"/>
                <a:cs typeface="Calibri"/>
              </a:rPr>
              <a:t>n</a:t>
            </a:r>
            <a:r>
              <a:rPr sz="4200" spc="-44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a </a:t>
            </a:r>
            <a:r>
              <a:rPr sz="4200" b="1" spc="0" baseline="1950" dirty="0" smtClean="0">
                <a:latin typeface="Calibri"/>
                <a:cs typeface="Calibri"/>
              </a:rPr>
              <a:t>n</a:t>
            </a:r>
            <a:r>
              <a:rPr sz="4200" b="1" spc="-9" baseline="1950" dirty="0" smtClean="0"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latin typeface="Calibri"/>
                <a:cs typeface="Calibri"/>
              </a:rPr>
              <a:t>ssuna i</a:t>
            </a:r>
            <a:r>
              <a:rPr sz="4200" b="1" spc="-29" baseline="1950" dirty="0" smtClean="0">
                <a:latin typeface="Calibri"/>
                <a:cs typeface="Calibri"/>
              </a:rPr>
              <a:t>nt</a:t>
            </a:r>
            <a:r>
              <a:rPr sz="4200" b="1" spc="-9" baseline="1950" dirty="0" smtClean="0">
                <a:latin typeface="Calibri"/>
                <a:cs typeface="Calibri"/>
              </a:rPr>
              <a:t>e</a:t>
            </a:r>
            <a:r>
              <a:rPr sz="4200" b="1" spc="-54" baseline="1950" dirty="0" smtClean="0"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latin typeface="Calibri"/>
                <a:cs typeface="Calibri"/>
              </a:rPr>
              <a:t>azi</a:t>
            </a:r>
            <a:r>
              <a:rPr sz="4200" b="1" spc="-9" baseline="1950" dirty="0" smtClean="0">
                <a:latin typeface="Calibri"/>
                <a:cs typeface="Calibri"/>
              </a:rPr>
              <a:t>o</a:t>
            </a:r>
            <a:r>
              <a:rPr sz="4200" b="1" spc="0" baseline="1950" dirty="0" smtClean="0">
                <a:latin typeface="Calibri"/>
                <a:cs typeface="Calibri"/>
              </a:rPr>
              <a:t>n</a:t>
            </a:r>
            <a:r>
              <a:rPr sz="4200" b="1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17"/>
              </a:spcBef>
            </a:pPr>
            <a:r>
              <a:rPr sz="2000" i="1" spc="-5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ua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lme</a:t>
            </a:r>
            <a:r>
              <a:rPr sz="2000" i="1" spc="-29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il </a:t>
            </a:r>
            <a:r>
              <a:rPr sz="2000" i="1" spc="4" dirty="0" smtClean="0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000" i="1" spc="-2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-4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000" i="1" spc="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-2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i="1" spc="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 an</a:t>
            </a:r>
            <a:r>
              <a:rPr sz="2000" i="1" spc="-1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-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1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uat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o a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qu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-1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-1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000" i="1" spc="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ga</a:t>
            </a:r>
            <a:r>
              <a:rPr sz="2000" i="1" spc="9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000" i="1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i="1" spc="-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-9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i="1" spc="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i="1" spc="0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177" y="3374664"/>
            <a:ext cx="395579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177" y="4228358"/>
            <a:ext cx="39557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9075" y="6231651"/>
            <a:ext cx="490913" cy="279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i="1" spc="-9" baseline="27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000" i="1" spc="-14" baseline="273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0" y="66039"/>
            <a:ext cx="3534671" cy="174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237">
              <a:lnSpc>
                <a:spcPts val="1000"/>
              </a:lnSpc>
            </a:pPr>
            <a:endParaRPr sz="1000"/>
          </a:p>
          <a:p>
            <a:pPr marL="415289">
              <a:lnSpc>
                <a:spcPts val="3365"/>
              </a:lnSpc>
              <a:spcBef>
                <a:spcPts val="9530"/>
              </a:spcBef>
            </a:pPr>
            <a:r>
              <a:rPr sz="4200" spc="0" baseline="1072" dirty="0" smtClean="0">
                <a:latin typeface="Wingdings"/>
                <a:cs typeface="Wingdings"/>
              </a:rPr>
              <a:t></a:t>
            </a:r>
            <a:r>
              <a:rPr sz="4200" spc="410" baseline="103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Il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-2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mi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5688" y="685800"/>
            <a:ext cx="3524491" cy="388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>
              <a:lnSpc>
                <a:spcPct val="101725"/>
              </a:lnSpc>
              <a:spcBef>
                <a:spcPts val="25000"/>
              </a:spcBef>
            </a:pPr>
            <a:r>
              <a:rPr sz="2800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6039"/>
            <a:ext cx="342900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7520" y="685800"/>
            <a:ext cx="3502660" cy="388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9942" y="1441196"/>
            <a:ext cx="20747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2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r>
              <a:rPr sz="4200" b="1" spc="-9" baseline="2925" dirty="0" smtClean="0"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07" y="1867931"/>
            <a:ext cx="4770492" cy="4222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87">
              <a:lnSpc>
                <a:spcPts val="2955"/>
              </a:lnSpc>
              <a:spcBef>
                <a:spcPts val="147"/>
              </a:spcBef>
            </a:pPr>
            <a:r>
              <a:rPr sz="4200" b="1" spc="25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’</a:t>
            </a:r>
            <a:r>
              <a:rPr sz="4200" b="1" spc="-3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14" baseline="2925" dirty="0" smtClean="0"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latin typeface="Calibri"/>
                <a:cs typeface="Calibri"/>
              </a:rPr>
              <a:t>lly</a:t>
            </a:r>
            <a:r>
              <a:rPr sz="4200" spc="0" baseline="2925" dirty="0" smtClean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2700" marR="27922">
              <a:lnSpc>
                <a:spcPts val="3360"/>
              </a:lnSpc>
              <a:spcBef>
                <a:spcPts val="20"/>
              </a:spcBef>
            </a:pP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er la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rima </a:t>
            </a:r>
            <a:r>
              <a:rPr sz="4200" spc="-2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ol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 si i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iò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5"/>
              </a:lnSpc>
              <a:spcBef>
                <a:spcPts val="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g</a:t>
            </a:r>
            <a:r>
              <a:rPr sz="4200" spc="-5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nd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im</a:t>
            </a:r>
            <a:r>
              <a:rPr sz="4200" spc="9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2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n</a:t>
            </a:r>
            <a:r>
              <a:rPr sz="4200" spc="-50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9" baseline="1950" dirty="0" smtClean="0">
                <a:latin typeface="Calibri"/>
                <a:cs typeface="Calibri"/>
              </a:rPr>
              <a:t>l</a:t>
            </a:r>
            <a:r>
              <a:rPr sz="4200" spc="-59" baseline="1950" dirty="0" smtClean="0">
                <a:latin typeface="Calibri"/>
                <a:cs typeface="Calibri"/>
              </a:rPr>
              <a:t>’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sa</a:t>
            </a:r>
            <a:r>
              <a:rPr sz="4200" spc="14" baseline="1950" dirty="0" smtClean="0">
                <a:latin typeface="Calibri"/>
                <a:cs typeface="Calibri"/>
              </a:rPr>
              <a:t>b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à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al </a:t>
            </a:r>
            <a:r>
              <a:rPr sz="4200" spc="4" baseline="1950" dirty="0" smtClean="0">
                <a:latin typeface="Calibri"/>
                <a:cs typeface="Calibri"/>
              </a:rPr>
              <a:t>m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1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o di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iv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5"/>
              </a:lnSpc>
              <a:spcBef>
                <a:spcPts val="0"/>
              </a:spcBef>
            </a:pP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on</a:t>
            </a:r>
            <a:r>
              <a:rPr sz="4200" spc="-4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4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ti;</a:t>
            </a:r>
            <a:endParaRPr sz="2800">
              <a:latin typeface="Calibri"/>
              <a:cs typeface="Calibri"/>
            </a:endParaRPr>
          </a:p>
          <a:p>
            <a:pPr marL="12700" marR="24746">
              <a:lnSpc>
                <a:spcPts val="3360"/>
              </a:lnSpc>
            </a:pP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l </a:t>
            </a:r>
            <a:r>
              <a:rPr sz="4200" spc="-19" baseline="1950" dirty="0" smtClean="0">
                <a:latin typeface="Calibri"/>
                <a:cs typeface="Calibri"/>
              </a:rPr>
              <a:t>w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b</a:t>
            </a:r>
            <a:r>
              <a:rPr sz="4200" spc="0" baseline="1950" dirty="0" smtClean="0">
                <a:latin typeface="Calibri"/>
                <a:cs typeface="Calibri"/>
              </a:rPr>
              <a:t>ma</a:t>
            </a:r>
            <a:r>
              <a:rPr sz="4200" spc="-29" baseline="1950" dirty="0" smtClean="0">
                <a:latin typeface="Calibri"/>
                <a:cs typeface="Calibri"/>
              </a:rPr>
              <a:t>s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er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on è che</a:t>
            </a:r>
            <a:r>
              <a:rPr sz="4200" spc="9" baseline="1950" dirty="0" smtClean="0">
                <a:latin typeface="Calibri"/>
                <a:cs typeface="Calibri"/>
              </a:rPr>
              <a:t> </a:t>
            </a:r>
            <a:r>
              <a:rPr sz="4200" spc="14" baseline="1950" dirty="0" smtClean="0">
                <a:latin typeface="Calibri"/>
                <a:cs typeface="Calibri"/>
              </a:rPr>
              <a:t>u</a:t>
            </a:r>
            <a:r>
              <a:rPr sz="4200" spc="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art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0"/>
              </a:lnSpc>
            </a:pP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el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si</a:t>
            </a:r>
            <a:r>
              <a:rPr sz="4200" spc="-19" baseline="1950" dirty="0" smtClean="0">
                <a:latin typeface="Calibri"/>
                <a:cs typeface="Calibri"/>
              </a:rPr>
              <a:t>t</a:t>
            </a:r>
            <a:r>
              <a:rPr sz="4200" spc="-54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,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ch</a:t>
            </a:r>
            <a:r>
              <a:rPr sz="4200" spc="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, 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ei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asi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iù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im</a:t>
            </a:r>
            <a:r>
              <a:rPr sz="4200" spc="9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4" baseline="1950" dirty="0" smtClean="0">
                <a:latin typeface="Calibri"/>
                <a:cs typeface="Calibri"/>
              </a:rPr>
              <a:t>r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anti,</a:t>
            </a:r>
            <a:r>
              <a:rPr sz="4200" spc="-3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è </a:t>
            </a:r>
            <a:r>
              <a:rPr sz="4200" spc="-2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9" baseline="1950" dirty="0" smtClean="0">
                <a:latin typeface="Calibri"/>
                <a:cs typeface="Calibri"/>
              </a:rPr>
              <a:t>m</a:t>
            </a: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9" baseline="1950" dirty="0" smtClean="0">
                <a:latin typeface="Calibri"/>
                <a:cs typeface="Calibri"/>
              </a:rPr>
              <a:t>s</a:t>
            </a:r>
            <a:r>
              <a:rPr sz="4200" spc="-1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 da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5"/>
              </a:lnSpc>
              <a:spcBef>
                <a:spcPts val="0"/>
              </a:spcBef>
            </a:pP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4" baseline="1950" dirty="0" smtClean="0">
                <a:latin typeface="Calibri"/>
                <a:cs typeface="Calibri"/>
              </a:rPr>
              <a:t>mun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à</a:t>
            </a:r>
            <a:r>
              <a:rPr sz="4200" spc="-1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 miglia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i </a:t>
            </a:r>
            <a:r>
              <a:rPr sz="4200" spc="9" baseline="1950" dirty="0" smtClean="0">
                <a:latin typeface="Calibri"/>
                <a:cs typeface="Calibri"/>
              </a:rPr>
              <a:t>u</a:t>
            </a:r>
            <a:r>
              <a:rPr sz="4200" spc="-39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enti</a:t>
            </a:r>
            <a:r>
              <a:rPr sz="4200" spc="-34" baseline="1950" dirty="0" smtClean="0">
                <a:latin typeface="Calibri"/>
                <a:cs typeface="Calibri"/>
              </a:rPr>
              <a:t> </a:t>
            </a:r>
            <a:r>
              <a:rPr sz="4200" spc="-9" baseline="1950" dirty="0" smtClean="0">
                <a:latin typeface="Calibri"/>
                <a:cs typeface="Calibri"/>
              </a:rPr>
              <a:t>(</a:t>
            </a:r>
            <a:r>
              <a:rPr sz="4200" spc="0" baseline="1950" dirty="0" smtClean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ts val="3360"/>
              </a:lnSpc>
            </a:pPr>
            <a:r>
              <a:rPr sz="4200" spc="4" baseline="1950" dirty="0" smtClean="0">
                <a:latin typeface="Calibri"/>
                <a:cs typeface="Calibri"/>
              </a:rPr>
              <a:t>p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1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si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Wik</a:t>
            </a:r>
            <a:r>
              <a:rPr sz="4200" b="1" spc="-9" baseline="1950" dirty="0" smtClean="0">
                <a:latin typeface="Calibri"/>
                <a:cs typeface="Calibri"/>
              </a:rPr>
              <a:t>i</a:t>
            </a:r>
            <a:r>
              <a:rPr sz="4200" b="1" spc="0" baseline="1950" dirty="0" smtClean="0">
                <a:latin typeface="Calibri"/>
                <a:cs typeface="Calibri"/>
              </a:rPr>
              <a:t>ped</a:t>
            </a:r>
            <a:r>
              <a:rPr sz="4200" b="1" spc="-14" baseline="1950" dirty="0" smtClean="0">
                <a:latin typeface="Calibri"/>
                <a:cs typeface="Calibri"/>
              </a:rPr>
              <a:t>i</a:t>
            </a:r>
            <a:r>
              <a:rPr sz="4200" b="1" spc="-9" baseline="1950" dirty="0" smtClean="0">
                <a:latin typeface="Calibri"/>
                <a:cs typeface="Calibri"/>
              </a:rPr>
              <a:t>a</a:t>
            </a:r>
            <a:r>
              <a:rPr sz="4200" spc="-9" baseline="1950" dirty="0" smtClean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2273574"/>
            <a:ext cx="39557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2590" y="3981089"/>
            <a:ext cx="39557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" y="281939"/>
            <a:ext cx="348996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9151" y="1338326"/>
            <a:ext cx="3229482" cy="3228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3892" y="4237812"/>
            <a:ext cx="1748472" cy="174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2087" y="3292982"/>
            <a:ext cx="1739645" cy="1933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86727" y="1692528"/>
            <a:ext cx="4516495" cy="2835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ivisio</a:t>
            </a:r>
            <a:r>
              <a:rPr sz="4200" spc="1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 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is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se</a:t>
            </a:r>
            <a:r>
              <a:rPr sz="4200" spc="-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 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97"/>
              </a:spcBef>
            </a:pPr>
            <a:r>
              <a:rPr sz="2800" spc="0" dirty="0" smtClean="0">
                <a:latin typeface="Calibri"/>
                <a:cs typeface="Calibri"/>
              </a:rPr>
              <a:t>"</a:t>
            </a:r>
            <a:r>
              <a:rPr sz="2800" b="1" spc="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r>
              <a:rPr sz="2800" b="1" spc="-29" dirty="0" smtClean="0">
                <a:latin typeface="Calibri"/>
                <a:cs typeface="Calibri"/>
              </a:rPr>
              <a:t>t</a:t>
            </a:r>
            <a:r>
              <a:rPr sz="2800" b="1" spc="9" dirty="0" smtClean="0">
                <a:latin typeface="Calibri"/>
                <a:cs typeface="Calibri"/>
              </a:rPr>
              <a:t>t</a:t>
            </a:r>
            <a:r>
              <a:rPr sz="2800" b="1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"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 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-50" dirty="0" smtClean="0">
                <a:latin typeface="Calibri"/>
                <a:cs typeface="Calibri"/>
              </a:rPr>
              <a:t>f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ti </a:t>
            </a:r>
            <a:r>
              <a:rPr sz="2800" spc="-2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ari</a:t>
            </a:r>
            <a:r>
              <a:rPr sz="2800" spc="-1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445"/>
              </a:spcBef>
            </a:pP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ti,</a:t>
            </a:r>
            <a:r>
              <a:rPr sz="2800" spc="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immagi</a:t>
            </a:r>
            <a:r>
              <a:rPr sz="2800" spc="1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i,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14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iali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860"/>
              </a:lnSpc>
              <a:spcBef>
                <a:spcPts val="233"/>
              </a:spcBef>
            </a:pP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o-</a:t>
            </a:r>
            <a:r>
              <a:rPr sz="2800" spc="0" dirty="0" smtClean="0">
                <a:latin typeface="Calibri"/>
                <a:cs typeface="Calibri"/>
              </a:rPr>
              <a:t>vid</a:t>
            </a:r>
            <a:r>
              <a:rPr sz="2800" spc="1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in m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 che</a:t>
            </a:r>
            <a:r>
              <a:rPr sz="2800" spc="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sia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 visi</a:t>
            </a:r>
            <a:r>
              <a:rPr sz="2800" spc="9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ili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 u</a:t>
            </a: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ili</a:t>
            </a:r>
            <a:r>
              <a:rPr sz="2800" spc="-4" dirty="0" smtClean="0">
                <a:latin typeface="Calibri"/>
                <a:cs typeface="Calibri"/>
              </a:rPr>
              <a:t>z</a:t>
            </a:r>
            <a:r>
              <a:rPr sz="2800" spc="-44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ili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agli</a:t>
            </a:r>
            <a:r>
              <a:rPr sz="2800" spc="-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altri 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enti.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0160" y="66039"/>
            <a:ext cx="348996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3075" y="3860799"/>
            <a:ext cx="3459226" cy="299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52" y="1476628"/>
            <a:ext cx="8019026" cy="1855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Il </a:t>
            </a:r>
            <a:r>
              <a:rPr sz="4200" spc="-84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eb</a:t>
            </a:r>
            <a:r>
              <a:rPr sz="4200" spc="-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2.0</a:t>
            </a:r>
            <a:r>
              <a:rPr sz="4200" spc="2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è a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44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-44" baseline="2925" dirty="0" smtClean="0">
                <a:latin typeface="Calibri"/>
                <a:cs typeface="Calibri"/>
              </a:rPr>
              <a:t>«</a:t>
            </a:r>
            <a:r>
              <a:rPr sz="4200" b="1" spc="0" baseline="2925" dirty="0" smtClean="0">
                <a:latin typeface="Calibri"/>
                <a:cs typeface="Calibri"/>
              </a:rPr>
              <a:t>c</a:t>
            </a:r>
            <a:r>
              <a:rPr sz="4200" b="1" spc="-9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l</a:t>
            </a:r>
            <a:r>
              <a:rPr sz="4200" b="1" spc="-9" baseline="2925" dirty="0" smtClean="0"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latin typeface="Calibri"/>
                <a:cs typeface="Calibri"/>
              </a:rPr>
              <a:t>abo</a:t>
            </a:r>
            <a:r>
              <a:rPr sz="4200" b="1" spc="-54" baseline="2925" dirty="0" smtClean="0">
                <a:latin typeface="Calibri"/>
                <a:cs typeface="Calibri"/>
              </a:rPr>
              <a:t>r</a:t>
            </a:r>
            <a:r>
              <a:rPr sz="4200" b="1" spc="-19" baseline="2925" dirty="0" smtClean="0">
                <a:latin typeface="Calibri"/>
                <a:cs typeface="Calibri"/>
              </a:rPr>
              <a:t>a</a:t>
            </a:r>
            <a:r>
              <a:rPr sz="4200" b="1" spc="9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i</a:t>
            </a:r>
            <a:r>
              <a:rPr sz="4200" b="1" spc="-25" baseline="2925" dirty="0" smtClean="0">
                <a:latin typeface="Calibri"/>
                <a:cs typeface="Calibri"/>
              </a:rPr>
              <a:t>v</a:t>
            </a:r>
            <a:r>
              <a:rPr sz="4200" b="1" spc="-2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»</a:t>
            </a:r>
            <a:r>
              <a:rPr sz="4200" spc="3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297"/>
              </a:spcBef>
            </a:pPr>
            <a:r>
              <a:rPr sz="2800" spc="4" dirty="0" smtClean="0">
                <a:latin typeface="Calibri"/>
                <a:cs typeface="Calibri"/>
              </a:rPr>
              <a:t>«</a:t>
            </a:r>
            <a:r>
              <a:rPr sz="2800" b="1" spc="0" dirty="0" smtClean="0">
                <a:latin typeface="Calibri"/>
                <a:cs typeface="Calibri"/>
              </a:rPr>
              <a:t>so</a:t>
            </a:r>
            <a:r>
              <a:rPr sz="2800" b="1" spc="9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r>
              <a:rPr sz="2800" b="1" spc="-4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l</a:t>
            </a:r>
            <a:r>
              <a:rPr sz="2800" b="1" spc="-2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»,</a:t>
            </a:r>
            <a:r>
              <a:rPr sz="2800" spc="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in </a:t>
            </a:r>
            <a:r>
              <a:rPr sz="2800" spc="4" dirty="0" smtClean="0">
                <a:latin typeface="Calibri"/>
                <a:cs typeface="Calibri"/>
              </a:rPr>
              <a:t>qu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-1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«</a:t>
            </a:r>
            <a:r>
              <a:rPr sz="2800" i="1" spc="0" dirty="0" smtClean="0">
                <a:latin typeface="Calibri"/>
                <a:cs typeface="Calibri"/>
              </a:rPr>
              <a:t>i </a:t>
            </a:r>
            <a:r>
              <a:rPr sz="2800" i="1" spc="-14" dirty="0" smtClean="0">
                <a:latin typeface="Calibri"/>
                <a:cs typeface="Calibri"/>
              </a:rPr>
              <a:t>c</a:t>
            </a:r>
            <a:r>
              <a:rPr sz="2800" i="1" spc="0" dirty="0" smtClean="0">
                <a:latin typeface="Calibri"/>
                <a:cs typeface="Calibri"/>
              </a:rPr>
              <a:t>o</a:t>
            </a:r>
            <a:r>
              <a:rPr sz="2800" i="1" spc="-14" dirty="0" smtClean="0">
                <a:latin typeface="Calibri"/>
                <a:cs typeface="Calibri"/>
              </a:rPr>
              <a:t>n</a:t>
            </a:r>
            <a:r>
              <a:rPr sz="2800" i="1" spc="-3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enu</a:t>
            </a:r>
            <a:r>
              <a:rPr sz="2800" i="1" spc="9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i</a:t>
            </a:r>
            <a:r>
              <a:rPr sz="2800" i="1" spc="-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non</a:t>
            </a:r>
            <a:r>
              <a:rPr sz="2800" i="1" spc="-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sono</a:t>
            </a:r>
            <a:r>
              <a:rPr sz="2800" i="1" spc="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più</a:t>
            </a:r>
            <a:r>
              <a:rPr sz="2800" i="1" spc="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solo 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40"/>
              </a:spcBef>
            </a:pPr>
            <a:r>
              <a:rPr sz="2800" i="1" spc="0" dirty="0" smtClean="0">
                <a:latin typeface="Calibri"/>
                <a:cs typeface="Calibri"/>
              </a:rPr>
              <a:t>esclu</a:t>
            </a:r>
            <a:r>
              <a:rPr sz="2800" i="1" spc="-4" dirty="0" smtClean="0">
                <a:latin typeface="Calibri"/>
                <a:cs typeface="Calibri"/>
              </a:rPr>
              <a:t>s</a:t>
            </a:r>
            <a:r>
              <a:rPr sz="2800" i="1" spc="0" dirty="0" smtClean="0">
                <a:latin typeface="Calibri"/>
                <a:cs typeface="Calibri"/>
              </a:rPr>
              <a:t>ivame</a:t>
            </a:r>
            <a:r>
              <a:rPr sz="2800" i="1" spc="-4" dirty="0" smtClean="0">
                <a:latin typeface="Calibri"/>
                <a:cs typeface="Calibri"/>
              </a:rPr>
              <a:t>n</a:t>
            </a:r>
            <a:r>
              <a:rPr sz="2800" i="1" spc="-3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r>
              <a:rPr sz="2800" i="1" spc="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crea</a:t>
            </a:r>
            <a:r>
              <a:rPr sz="2800" i="1" spc="9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i </a:t>
            </a:r>
            <a:r>
              <a:rPr sz="2800" i="1" spc="9" dirty="0" smtClean="0">
                <a:latin typeface="Calibri"/>
                <a:cs typeface="Calibri"/>
              </a:rPr>
              <a:t>d</a:t>
            </a:r>
            <a:r>
              <a:rPr sz="2800" i="1" spc="0" dirty="0" smtClean="0">
                <a:latin typeface="Calibri"/>
                <a:cs typeface="Calibri"/>
              </a:rPr>
              <a:t>a un web</a:t>
            </a:r>
            <a:r>
              <a:rPr sz="2800" i="1" spc="14" dirty="0" smtClean="0">
                <a:latin typeface="Calibri"/>
                <a:cs typeface="Calibri"/>
              </a:rPr>
              <a:t>m</a:t>
            </a:r>
            <a:r>
              <a:rPr sz="2800" i="1" spc="0" dirty="0" smtClean="0">
                <a:latin typeface="Calibri"/>
                <a:cs typeface="Calibri"/>
              </a:rPr>
              <a:t>a</a:t>
            </a:r>
            <a:r>
              <a:rPr sz="2800" i="1" spc="-44" dirty="0" smtClean="0">
                <a:latin typeface="Calibri"/>
                <a:cs typeface="Calibri"/>
              </a:rPr>
              <a:t>s</a:t>
            </a:r>
            <a:r>
              <a:rPr sz="2800" i="1" spc="-3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r>
              <a:rPr sz="2800" i="1" spc="-214" dirty="0" smtClean="0">
                <a:latin typeface="Calibri"/>
                <a:cs typeface="Calibri"/>
              </a:rPr>
              <a:t>r</a:t>
            </a:r>
            <a:r>
              <a:rPr sz="2800" i="1" spc="0" dirty="0" smtClean="0">
                <a:latin typeface="Calibri"/>
                <a:cs typeface="Calibri"/>
              </a:rPr>
              <a:t>,</a:t>
            </a:r>
            <a:r>
              <a:rPr sz="2800" i="1" spc="2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da una</a:t>
            </a:r>
            <a:r>
              <a:rPr sz="2800" i="1" spc="1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soci</a:t>
            </a:r>
            <a:r>
              <a:rPr sz="2800" i="1" spc="-19" dirty="0" smtClean="0">
                <a:latin typeface="Calibri"/>
                <a:cs typeface="Calibri"/>
              </a:rPr>
              <a:t>e</a:t>
            </a:r>
            <a:r>
              <a:rPr sz="2800" i="1" spc="-3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à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465"/>
              </a:spcBef>
            </a:pPr>
            <a:r>
              <a:rPr sz="2800" i="1" spc="0" dirty="0" smtClean="0">
                <a:latin typeface="Calibri"/>
                <a:cs typeface="Calibri"/>
              </a:rPr>
              <a:t>di</a:t>
            </a:r>
            <a:r>
              <a:rPr sz="2800" i="1" spc="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se</a:t>
            </a:r>
            <a:r>
              <a:rPr sz="2800" i="1" spc="14" dirty="0" smtClean="0">
                <a:latin typeface="Calibri"/>
                <a:cs typeface="Calibri"/>
              </a:rPr>
              <a:t>r</a:t>
            </a:r>
            <a:r>
              <a:rPr sz="2800" i="1" spc="0" dirty="0" smtClean="0">
                <a:latin typeface="Calibri"/>
                <a:cs typeface="Calibri"/>
              </a:rPr>
              <a:t>v</a:t>
            </a:r>
            <a:r>
              <a:rPr sz="2800" i="1" spc="-4" dirty="0" smtClean="0">
                <a:latin typeface="Calibri"/>
                <a:cs typeface="Calibri"/>
              </a:rPr>
              <a:t>i</a:t>
            </a:r>
            <a:r>
              <a:rPr sz="2800" i="1" spc="0" dirty="0" smtClean="0">
                <a:latin typeface="Calibri"/>
                <a:cs typeface="Calibri"/>
              </a:rPr>
              <a:t>zi i</a:t>
            </a:r>
            <a:r>
              <a:rPr sz="2800" i="1" spc="-14" dirty="0" smtClean="0">
                <a:latin typeface="Calibri"/>
                <a:cs typeface="Calibri"/>
              </a:rPr>
              <a:t>n</a:t>
            </a:r>
            <a:r>
              <a:rPr sz="2800" i="1" spc="-3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ern</a:t>
            </a:r>
            <a:r>
              <a:rPr sz="2800" i="1" spc="-9" dirty="0" smtClean="0">
                <a:latin typeface="Calibri"/>
                <a:cs typeface="Calibri"/>
              </a:rPr>
              <a:t>e</a:t>
            </a:r>
            <a:r>
              <a:rPr sz="2800" i="1" spc="0" dirty="0" smtClean="0">
                <a:latin typeface="Calibri"/>
                <a:cs typeface="Calibri"/>
              </a:rPr>
              <a:t>t,</a:t>
            </a:r>
            <a:r>
              <a:rPr sz="2800" i="1" spc="1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da</a:t>
            </a:r>
            <a:r>
              <a:rPr sz="2800" i="1" spc="9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un progra</a:t>
            </a:r>
            <a:r>
              <a:rPr sz="2800" i="1" spc="9" dirty="0" smtClean="0">
                <a:latin typeface="Calibri"/>
                <a:cs typeface="Calibri"/>
              </a:rPr>
              <a:t>m</a:t>
            </a:r>
            <a:r>
              <a:rPr sz="2800" i="1" spc="0" dirty="0" smtClean="0">
                <a:latin typeface="Calibri"/>
                <a:cs typeface="Calibri"/>
              </a:rPr>
              <a:t>ma</a:t>
            </a:r>
            <a:r>
              <a:rPr sz="2800" i="1" spc="-29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or</a:t>
            </a:r>
            <a:r>
              <a:rPr sz="2800" i="1" spc="4" dirty="0" smtClean="0">
                <a:latin typeface="Calibri"/>
                <a:cs typeface="Calibri"/>
              </a:rPr>
              <a:t>e</a:t>
            </a:r>
            <a:r>
              <a:rPr sz="2800" i="1" spc="0" dirty="0" smtClean="0">
                <a:latin typeface="Calibri"/>
                <a:cs typeface="Calibri"/>
              </a:rPr>
              <a:t>,</a:t>
            </a:r>
            <a:r>
              <a:rPr sz="2800" i="1" spc="-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ma tu</a:t>
            </a:r>
            <a:r>
              <a:rPr sz="2800" i="1" spc="-14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152" y="3441065"/>
            <a:ext cx="2714638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0" baseline="2925" dirty="0" smtClean="0">
                <a:latin typeface="Calibri"/>
                <a:cs typeface="Calibri"/>
              </a:rPr>
              <a:t>dive</a:t>
            </a:r>
            <a:r>
              <a:rPr sz="4200" i="1" spc="-14" baseline="2925" dirty="0" smtClean="0">
                <a:latin typeface="Calibri"/>
                <a:cs typeface="Calibri"/>
              </a:rPr>
              <a:t>n</a:t>
            </a:r>
            <a:r>
              <a:rPr sz="4200" i="1" spc="-34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ano au</a:t>
            </a:r>
            <a:r>
              <a:rPr sz="4200" i="1" spc="-29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ori</a:t>
            </a:r>
            <a:r>
              <a:rPr sz="4200" i="1" spc="14" baseline="2925" dirty="0" smtClean="0"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339">
              <a:lnSpc>
                <a:spcPct val="101725"/>
              </a:lnSpc>
              <a:spcBef>
                <a:spcPts val="292"/>
              </a:spcBef>
            </a:pPr>
            <a:r>
              <a:rPr sz="2800" i="1" spc="0" dirty="0" smtClean="0">
                <a:latin typeface="Calibri"/>
                <a:cs typeface="Calibri"/>
              </a:rPr>
              <a:t>del</a:t>
            </a:r>
            <a:r>
              <a:rPr sz="2800" i="1" spc="14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web </a:t>
            </a:r>
            <a:r>
              <a:rPr sz="2800" i="1" spc="-9" dirty="0" smtClean="0">
                <a:latin typeface="Calibri"/>
                <a:cs typeface="Calibri"/>
              </a:rPr>
              <a:t>*</a:t>
            </a:r>
            <a:r>
              <a:rPr sz="2800" spc="0" dirty="0" smtClean="0">
                <a:latin typeface="Calibri"/>
                <a:cs typeface="Calibri"/>
              </a:rPr>
              <a:t>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6003" y="3441065"/>
            <a:ext cx="142065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4" baseline="2925" dirty="0" smtClean="0">
                <a:latin typeface="Calibri"/>
                <a:cs typeface="Calibri"/>
              </a:rPr>
              <a:t>f</a:t>
            </a:r>
            <a:r>
              <a:rPr sz="4200" i="1" spc="0" baseline="2925" dirty="0" smtClean="0">
                <a:latin typeface="Calibri"/>
                <a:cs typeface="Calibri"/>
              </a:rPr>
              <a:t>rui</a:t>
            </a:r>
            <a:r>
              <a:rPr sz="4200" i="1" spc="-29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ori 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6980" y="3441065"/>
            <a:ext cx="10108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-34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e</a:t>
            </a:r>
            <a:r>
              <a:rPr sz="4200" i="1" spc="9" baseline="2925" dirty="0" smtClean="0">
                <a:latin typeface="Calibri"/>
                <a:cs typeface="Calibri"/>
              </a:rPr>
              <a:t>m</a:t>
            </a:r>
            <a:r>
              <a:rPr sz="4200" i="1" spc="0" baseline="2925" dirty="0" smtClean="0">
                <a:latin typeface="Calibri"/>
                <a:cs typeface="Calibri"/>
              </a:rPr>
              <a:t>po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0796" y="3441065"/>
            <a:ext cx="95358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-50" baseline="2925" dirty="0" smtClean="0">
                <a:latin typeface="Calibri"/>
                <a:cs typeface="Calibri"/>
              </a:rPr>
              <a:t>s</a:t>
            </a:r>
            <a:r>
              <a:rPr sz="4200" i="1" spc="-34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es</a:t>
            </a:r>
            <a:r>
              <a:rPr sz="4200" i="1" spc="-9" baseline="2925" dirty="0" smtClean="0">
                <a:latin typeface="Calibri"/>
                <a:cs typeface="Calibri"/>
              </a:rPr>
              <a:t>s</a:t>
            </a:r>
            <a:r>
              <a:rPr sz="4200" i="1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205" y="3441065"/>
            <a:ext cx="51299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0" baseline="2925" dirty="0" smtClean="0">
                <a:latin typeface="Calibri"/>
                <a:cs typeface="Calibri"/>
              </a:rPr>
              <a:t>dei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892" y="3441065"/>
            <a:ext cx="143942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-19" baseline="2925" dirty="0" smtClean="0">
                <a:latin typeface="Calibri"/>
                <a:cs typeface="Calibri"/>
              </a:rPr>
              <a:t>c</a:t>
            </a:r>
            <a:r>
              <a:rPr sz="4200" i="1" spc="0" baseline="2925" dirty="0" smtClean="0">
                <a:latin typeface="Calibri"/>
                <a:cs typeface="Calibri"/>
              </a:rPr>
              <a:t>o</a:t>
            </a:r>
            <a:r>
              <a:rPr sz="4200" i="1" spc="-9" baseline="2925" dirty="0" smtClean="0">
                <a:latin typeface="Calibri"/>
                <a:cs typeface="Calibri"/>
              </a:rPr>
              <a:t>n</a:t>
            </a:r>
            <a:r>
              <a:rPr sz="4200" i="1" spc="-34" baseline="2925" dirty="0" smtClean="0">
                <a:latin typeface="Calibri"/>
                <a:cs typeface="Calibri"/>
              </a:rPr>
              <a:t>t</a:t>
            </a:r>
            <a:r>
              <a:rPr sz="4200" i="1" spc="0" baseline="2925" dirty="0" smtClean="0">
                <a:latin typeface="Calibri"/>
                <a:cs typeface="Calibri"/>
              </a:rPr>
              <a:t>en</a:t>
            </a:r>
            <a:r>
              <a:rPr sz="4200" i="1" spc="9" baseline="2925" dirty="0" smtClean="0">
                <a:latin typeface="Calibri"/>
                <a:cs typeface="Calibri"/>
              </a:rPr>
              <a:t>u</a:t>
            </a:r>
            <a:r>
              <a:rPr sz="4200" i="1" spc="0" baseline="2925" dirty="0" smtClean="0"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090" y="5593715"/>
            <a:ext cx="2678734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(*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-29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o</a:t>
            </a:r>
            <a:r>
              <a:rPr sz="2700" spc="4" baseline="3034" dirty="0" smtClean="0">
                <a:latin typeface="Calibri"/>
                <a:cs typeface="Calibri"/>
              </a:rPr>
              <a:t>li</a:t>
            </a:r>
            <a:r>
              <a:rPr sz="2700" spc="0" baseline="3034" dirty="0" smtClean="0">
                <a:latin typeface="Calibri"/>
                <a:cs typeface="Calibri"/>
              </a:rPr>
              <a:t>ni Lu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a,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Nu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9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9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dia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Bolo</a:t>
            </a:r>
            <a:r>
              <a:rPr sz="2700" spc="-9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na</a:t>
            </a:r>
            <a:r>
              <a:rPr sz="2700" spc="29" baseline="1517" dirty="0" smtClean="0">
                <a:latin typeface="Calibri"/>
                <a:cs typeface="Calibri"/>
              </a:rPr>
              <a:t> </a:t>
            </a:r>
            <a:r>
              <a:rPr sz="2700" spc="9" baseline="1517" dirty="0" smtClean="0">
                <a:latin typeface="Calibri"/>
                <a:cs typeface="Calibri"/>
              </a:rPr>
              <a:t>2010</a:t>
            </a:r>
            <a:r>
              <a:rPr sz="2700" spc="0" baseline="1517" dirty="0" smtClean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38652" y="5593715"/>
            <a:ext cx="15047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e </a:t>
            </a:r>
            <a:r>
              <a:rPr sz="2700" spc="-25" baseline="3034" dirty="0" smtClean="0">
                <a:latin typeface="Calibri"/>
                <a:cs typeface="Calibri"/>
              </a:rPr>
              <a:t>w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b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9" baseline="3034" dirty="0" smtClean="0">
                <a:latin typeface="Calibri"/>
                <a:cs typeface="Calibri"/>
              </a:rPr>
              <a:t>2</a:t>
            </a:r>
            <a:r>
              <a:rPr sz="2700" spc="4" baseline="3034" dirty="0" smtClean="0">
                <a:latin typeface="Calibri"/>
                <a:cs typeface="Calibri"/>
              </a:rPr>
              <a:t>.</a:t>
            </a:r>
            <a:r>
              <a:rPr sz="2700" spc="9" baseline="3034" dirty="0" smtClean="0">
                <a:latin typeface="Calibri"/>
                <a:cs typeface="Calibri"/>
              </a:rPr>
              <a:t>0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-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ED</a:t>
            </a:r>
            <a:r>
              <a:rPr sz="2700" spc="-19" baseline="3034" dirty="0" smtClean="0">
                <a:latin typeface="Calibri"/>
                <a:cs typeface="Calibri"/>
              </a:rPr>
              <a:t>B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66039"/>
            <a:ext cx="56210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1000" y="3937000"/>
            <a:ext cx="24130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85127" y="1548129"/>
            <a:ext cx="2485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4065" y="1548129"/>
            <a:ext cx="6930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w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7185" y="1548129"/>
            <a:ext cx="52846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2</a:t>
            </a:r>
            <a:r>
              <a:rPr sz="4200" spc="-4" baseline="2925" dirty="0" smtClean="0">
                <a:latin typeface="Calibri"/>
                <a:cs typeface="Calibri"/>
              </a:rPr>
              <a:t>.</a:t>
            </a:r>
            <a:r>
              <a:rPr sz="4200" spc="0" baseline="2925" dirty="0" smtClean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75586" y="1548129"/>
            <a:ext cx="64084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5620" y="1548129"/>
            <a:ext cx="12371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sa</a:t>
            </a:r>
            <a:r>
              <a:rPr sz="4200" spc="-2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eb</a:t>
            </a:r>
            <a:r>
              <a:rPr sz="4200" spc="9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30141" y="1548129"/>
            <a:ext cx="8000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67655" y="1548129"/>
            <a:ext cx="133989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si</a:t>
            </a:r>
            <a:r>
              <a:rPr sz="4200" spc="9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127" y="2038365"/>
            <a:ext cx="88921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50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5885" y="2038365"/>
            <a:ext cx="32470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5366" y="2038365"/>
            <a:ext cx="109315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asci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720" y="2038365"/>
            <a:ext cx="775668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0320" y="2038365"/>
            <a:ext cx="613842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b="1" spc="-1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34154" y="2038365"/>
            <a:ext cx="104926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(</a:t>
            </a:r>
            <a:r>
              <a:rPr sz="4200" i="1" spc="-39" baseline="2925" dirty="0" smtClean="0">
                <a:latin typeface="Calibri"/>
                <a:cs typeface="Calibri"/>
              </a:rPr>
              <a:t>R</a:t>
            </a:r>
            <a:r>
              <a:rPr sz="4200" i="1" spc="0" baseline="2925" dirty="0" smtClean="0">
                <a:latin typeface="Calibri"/>
                <a:cs typeface="Calibri"/>
              </a:rPr>
              <a:t>eally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2455" y="2038365"/>
            <a:ext cx="103663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i="1" spc="0" baseline="2925" dirty="0" smtClean="0">
                <a:latin typeface="Calibri"/>
                <a:cs typeface="Calibri"/>
              </a:rPr>
              <a:t>S</a:t>
            </a:r>
            <a:r>
              <a:rPr sz="4200" i="1" spc="-4" baseline="2925" dirty="0" smtClean="0">
                <a:latin typeface="Calibri"/>
                <a:cs typeface="Calibri"/>
              </a:rPr>
              <a:t>i</a:t>
            </a:r>
            <a:r>
              <a:rPr sz="4200" i="1" spc="0" baseline="2925" dirty="0" smtClean="0">
                <a:latin typeface="Calibri"/>
                <a:cs typeface="Calibri"/>
              </a:rPr>
              <a:t>mple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127" y="2528824"/>
            <a:ext cx="1937349" cy="874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-39" baseline="2925" dirty="0" smtClean="0">
                <a:latin typeface="Calibri"/>
                <a:cs typeface="Calibri"/>
              </a:rPr>
              <a:t>S</a:t>
            </a:r>
            <a:r>
              <a:rPr sz="4200" i="1" spc="9" baseline="2925" dirty="0" smtClean="0">
                <a:latin typeface="Calibri"/>
                <a:cs typeface="Calibri"/>
              </a:rPr>
              <a:t>y</a:t>
            </a:r>
            <a:r>
              <a:rPr sz="4200" i="1" spc="0" baseline="2925" dirty="0" smtClean="0">
                <a:latin typeface="Calibri"/>
                <a:cs typeface="Calibri"/>
              </a:rPr>
              <a:t>ndi</a:t>
            </a:r>
            <a:r>
              <a:rPr sz="4200" i="1" spc="-19" baseline="2925" dirty="0" smtClean="0">
                <a:latin typeface="Calibri"/>
                <a:cs typeface="Calibri"/>
              </a:rPr>
              <a:t>c</a:t>
            </a:r>
            <a:r>
              <a:rPr sz="4200" i="1" spc="0" baseline="2925" dirty="0" smtClean="0">
                <a:latin typeface="Calibri"/>
                <a:cs typeface="Calibri"/>
              </a:rPr>
              <a:t>atio</a:t>
            </a:r>
            <a:r>
              <a:rPr sz="4200" i="1" spc="-4" baseline="2925" dirty="0" smtClean="0">
                <a:latin typeface="Calibri"/>
                <a:cs typeface="Calibri"/>
              </a:rPr>
              <a:t>n</a:t>
            </a:r>
            <a:r>
              <a:rPr sz="4200" spc="-9" baseline="2925" dirty="0" smtClean="0">
                <a:latin typeface="Calibri"/>
                <a:cs typeface="Calibri"/>
              </a:rPr>
              <a:t>)</a:t>
            </a:r>
            <a:r>
              <a:rPr sz="4200" spc="0" baseline="2925" dirty="0" smtClean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4051">
              <a:lnSpc>
                <a:spcPct val="101725"/>
              </a:lnSpc>
              <a:spcBef>
                <a:spcPts val="317"/>
              </a:spcBef>
            </a:pP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ifi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az</a:t>
            </a:r>
            <a:r>
              <a:rPr sz="2800" spc="-25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1486" y="2528824"/>
            <a:ext cx="45557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14" baseline="2925" dirty="0" smtClean="0">
                <a:latin typeface="Calibri"/>
                <a:cs typeface="Calibri"/>
              </a:rPr>
              <a:t>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4040" y="2528824"/>
            <a:ext cx="118145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si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65701" y="2528824"/>
            <a:ext cx="172600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au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om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1176" y="2528824"/>
            <a:ext cx="35035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14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3566" y="3021965"/>
            <a:ext cx="12116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-5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0454" y="3021965"/>
            <a:ext cx="119089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'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4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4355" y="3021965"/>
            <a:ext cx="107454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iscri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127" y="3512327"/>
            <a:ext cx="6324260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qu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nd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392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mp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5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392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392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nu</a:t>
            </a:r>
            <a:r>
              <a:rPr sz="4200" spc="-14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387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on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i</a:t>
            </a:r>
            <a:r>
              <a:rPr sz="4200" spc="4" baseline="2925" dirty="0" smtClean="0">
                <a:latin typeface="Calibri"/>
                <a:cs typeface="Calibri"/>
              </a:rPr>
              <a:t>bu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38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127" y="4002658"/>
            <a:ext cx="50014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siti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4885" y="4002658"/>
            <a:ext cx="170275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l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on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6380" y="4002658"/>
            <a:ext cx="148881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de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4134" y="4002658"/>
            <a:ext cx="6354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ì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4002658"/>
            <a:ext cx="7986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a</a:t>
            </a:r>
            <a:r>
              <a:rPr sz="4200" spc="-5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tivi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195" y="4002658"/>
            <a:ext cx="712125" cy="1361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28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  <a:p>
            <a:pPr marL="33019">
              <a:lnSpc>
                <a:spcPct val="101725"/>
              </a:lnSpc>
              <a:spcBef>
                <a:spcPts val="297"/>
              </a:spcBef>
            </a:pPr>
            <a:r>
              <a:rPr sz="2800" b="1" spc="-14" dirty="0" smtClean="0">
                <a:latin typeface="Calibri"/>
                <a:cs typeface="Calibri"/>
              </a:rPr>
              <a:t>r</a:t>
            </a:r>
            <a:r>
              <a:rPr sz="2800" b="1" spc="-29" dirty="0" smtClean="0">
                <a:latin typeface="Calibri"/>
                <a:cs typeface="Calibri"/>
              </a:rPr>
              <a:t>e</a:t>
            </a:r>
            <a:r>
              <a:rPr sz="2800" b="1" spc="-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90880" marR="8908">
              <a:lnSpc>
                <a:spcPct val="101725"/>
              </a:lnSpc>
              <a:spcBef>
                <a:spcPts val="440"/>
              </a:spcBef>
            </a:pP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127" y="4493021"/>
            <a:ext cx="329070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qu</a:t>
            </a:r>
            <a:r>
              <a:rPr sz="4200" spc="0" baseline="2925" dirty="0" smtClean="0">
                <a:latin typeface="Calibri"/>
                <a:cs typeface="Calibri"/>
              </a:rPr>
              <a:t>ei</a:t>
            </a:r>
            <a:r>
              <a:rPr sz="4200" spc="412" baseline="2925" dirty="0" smtClean="0">
                <a:latin typeface="Calibri"/>
                <a:cs typeface="Calibri"/>
              </a:rPr>
              <a:t> </a:t>
            </a:r>
            <a:r>
              <a:rPr sz="4200" b="1" spc="-9" baseline="2925" dirty="0" smtClean="0"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latin typeface="Calibri"/>
                <a:cs typeface="Calibri"/>
              </a:rPr>
              <a:t>o</a:t>
            </a:r>
            <a:r>
              <a:rPr sz="4200" b="1" spc="-9" baseline="2925" dirty="0" smtClean="0">
                <a:latin typeface="Calibri"/>
                <a:cs typeface="Calibri"/>
              </a:rPr>
              <a:t>l</a:t>
            </a:r>
            <a:r>
              <a:rPr sz="4200" b="1" spc="-4" baseline="2925" dirty="0" smtClean="0"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54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ame</a:t>
            </a:r>
            <a:r>
              <a:rPr sz="4200" b="1" spc="-29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ti</a:t>
            </a:r>
            <a:r>
              <a:rPr sz="4200" b="1" spc="39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r>
              <a:rPr sz="4200" b="1" spc="-50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8400" y="4493021"/>
            <a:ext cx="2262980" cy="1364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20">
              <a:lnSpc>
                <a:spcPts val="2955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gli</a:t>
            </a:r>
            <a:r>
              <a:rPr sz="4200" b="1" spc="402" baseline="2925" dirty="0" smtClean="0">
                <a:latin typeface="Calibri"/>
                <a:cs typeface="Calibri"/>
              </a:rPr>
              <a:t> </a:t>
            </a:r>
            <a:r>
              <a:rPr sz="4200" b="1" spc="-4" baseline="2925" dirty="0" smtClean="0"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latin typeface="Calibri"/>
                <a:cs typeface="Calibri"/>
              </a:rPr>
              <a:t>ndivi</a:t>
            </a:r>
            <a:r>
              <a:rPr sz="4200" b="1" spc="-4" baseline="2925" dirty="0" smtClean="0"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latin typeface="Calibri"/>
                <a:cs typeface="Calibri"/>
              </a:rPr>
              <a:t>ui</a:t>
            </a:r>
            <a:r>
              <a:rPr sz="4200" b="1" spc="407" baseline="2925" dirty="0" smtClean="0">
                <a:latin typeface="Calibri"/>
                <a:cs typeface="Calibri"/>
              </a:rPr>
              <a:t> </a:t>
            </a:r>
            <a:r>
              <a:rPr sz="4200" b="1" spc="-9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277240" marR="53387">
              <a:lnSpc>
                <a:spcPct val="101725"/>
              </a:lnSpc>
              <a:spcBef>
                <a:spcPts val="292"/>
              </a:spcBef>
            </a:pPr>
            <a:r>
              <a:rPr sz="2800" b="1" spc="0" dirty="0" smtClean="0">
                <a:latin typeface="Calibri"/>
                <a:cs typeface="Calibri"/>
              </a:rPr>
              <a:t>c</a:t>
            </a:r>
            <a:r>
              <a:rPr sz="2800" b="1" spc="-9" dirty="0" smtClean="0">
                <a:latin typeface="Calibri"/>
                <a:cs typeface="Calibri"/>
              </a:rPr>
              <a:t>o</a:t>
            </a:r>
            <a:r>
              <a:rPr sz="2800" b="1" spc="0" dirty="0" smtClean="0">
                <a:latin typeface="Calibri"/>
                <a:cs typeface="Calibri"/>
              </a:rPr>
              <a:t>nd</a:t>
            </a:r>
            <a:r>
              <a:rPr sz="2800" b="1" spc="-9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v</a:t>
            </a:r>
            <a:r>
              <a:rPr sz="2800" b="1" spc="-9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14" dirty="0" smtClean="0">
                <a:latin typeface="Calibri"/>
                <a:cs typeface="Calibri"/>
              </a:rPr>
              <a:t>i</a:t>
            </a:r>
            <a:r>
              <a:rPr sz="2800" b="1" spc="0" dirty="0" smtClean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  <a:p>
            <a:pPr marL="12700" marR="53387">
              <a:lnSpc>
                <a:spcPct val="101725"/>
              </a:lnSpc>
              <a:spcBef>
                <a:spcPts val="464"/>
              </a:spcBef>
            </a:pPr>
            <a:r>
              <a:rPr sz="2800" spc="-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127" y="4983480"/>
            <a:ext cx="5938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745" y="4983480"/>
            <a:ext cx="181765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rme</a:t>
            </a:r>
            <a:r>
              <a:rPr sz="4200" spc="-59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0420" y="4983480"/>
            <a:ext cx="32966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127" y="5476557"/>
            <a:ext cx="33204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-14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iali</a:t>
            </a:r>
            <a:r>
              <a:rPr sz="4200" spc="-39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a lo</a:t>
            </a:r>
            <a:r>
              <a:rPr sz="4200" spc="-2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9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66039"/>
            <a:ext cx="342900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3060" y="1384300"/>
            <a:ext cx="2258060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9420" y="1760219"/>
            <a:ext cx="2138680" cy="56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1701" y="1412875"/>
            <a:ext cx="2160524" cy="1152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1701" y="1412875"/>
            <a:ext cx="2160524" cy="1152525"/>
          </a:xfrm>
          <a:custGeom>
            <a:avLst/>
            <a:gdLst/>
            <a:ahLst/>
            <a:cxnLst/>
            <a:rect l="l" t="t" r="r" b="b"/>
            <a:pathLst>
              <a:path w="2160524" h="1152525">
                <a:moveTo>
                  <a:pt x="0" y="192150"/>
                </a:moveTo>
                <a:lnTo>
                  <a:pt x="5581" y="145958"/>
                </a:lnTo>
                <a:lnTo>
                  <a:pt x="21434" y="103824"/>
                </a:lnTo>
                <a:lnTo>
                  <a:pt x="46225" y="67080"/>
                </a:lnTo>
                <a:lnTo>
                  <a:pt x="78620" y="37059"/>
                </a:lnTo>
                <a:lnTo>
                  <a:pt x="117282" y="15093"/>
                </a:lnTo>
                <a:lnTo>
                  <a:pt x="160878" y="2513"/>
                </a:lnTo>
                <a:lnTo>
                  <a:pt x="192024" y="0"/>
                </a:lnTo>
                <a:lnTo>
                  <a:pt x="1968373" y="0"/>
                </a:lnTo>
                <a:lnTo>
                  <a:pt x="2014565" y="5581"/>
                </a:lnTo>
                <a:lnTo>
                  <a:pt x="2056699" y="21438"/>
                </a:lnTo>
                <a:lnTo>
                  <a:pt x="2093443" y="46237"/>
                </a:lnTo>
                <a:lnTo>
                  <a:pt x="2123464" y="78647"/>
                </a:lnTo>
                <a:lnTo>
                  <a:pt x="2145430" y="117336"/>
                </a:lnTo>
                <a:lnTo>
                  <a:pt x="2158010" y="160970"/>
                </a:lnTo>
                <a:lnTo>
                  <a:pt x="2160524" y="192150"/>
                </a:lnTo>
                <a:lnTo>
                  <a:pt x="2160524" y="960374"/>
                </a:lnTo>
                <a:lnTo>
                  <a:pt x="2154942" y="1006566"/>
                </a:lnTo>
                <a:lnTo>
                  <a:pt x="2139085" y="1048700"/>
                </a:lnTo>
                <a:lnTo>
                  <a:pt x="2114286" y="1085444"/>
                </a:lnTo>
                <a:lnTo>
                  <a:pt x="2081876" y="1115465"/>
                </a:lnTo>
                <a:lnTo>
                  <a:pt x="2043187" y="1137431"/>
                </a:lnTo>
                <a:lnTo>
                  <a:pt x="1999553" y="1150011"/>
                </a:lnTo>
                <a:lnTo>
                  <a:pt x="1968373" y="1152525"/>
                </a:lnTo>
                <a:lnTo>
                  <a:pt x="192024" y="1152525"/>
                </a:lnTo>
                <a:lnTo>
                  <a:pt x="145880" y="1146943"/>
                </a:lnTo>
                <a:lnTo>
                  <a:pt x="103780" y="1131086"/>
                </a:lnTo>
                <a:lnTo>
                  <a:pt x="67059" y="1106287"/>
                </a:lnTo>
                <a:lnTo>
                  <a:pt x="37051" y="1073877"/>
                </a:lnTo>
                <a:lnTo>
                  <a:pt x="15091" y="1035188"/>
                </a:lnTo>
                <a:lnTo>
                  <a:pt x="2513" y="991554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2100" y="1384300"/>
            <a:ext cx="2326640" cy="124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9725" y="1412875"/>
            <a:ext cx="2232025" cy="1152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9725" y="1412875"/>
            <a:ext cx="2232025" cy="1152525"/>
          </a:xfrm>
          <a:custGeom>
            <a:avLst/>
            <a:gdLst/>
            <a:ahLst/>
            <a:cxnLst/>
            <a:rect l="l" t="t" r="r" b="b"/>
            <a:pathLst>
              <a:path w="2232025" h="1152525">
                <a:moveTo>
                  <a:pt x="0" y="192150"/>
                </a:moveTo>
                <a:lnTo>
                  <a:pt x="5581" y="145958"/>
                </a:lnTo>
                <a:lnTo>
                  <a:pt x="21438" y="103824"/>
                </a:lnTo>
                <a:lnTo>
                  <a:pt x="46237" y="67080"/>
                </a:lnTo>
                <a:lnTo>
                  <a:pt x="78647" y="37059"/>
                </a:lnTo>
                <a:lnTo>
                  <a:pt x="117336" y="15093"/>
                </a:lnTo>
                <a:lnTo>
                  <a:pt x="160970" y="2513"/>
                </a:lnTo>
                <a:lnTo>
                  <a:pt x="192150" y="0"/>
                </a:lnTo>
                <a:lnTo>
                  <a:pt x="2039874" y="0"/>
                </a:lnTo>
                <a:lnTo>
                  <a:pt x="2086066" y="5581"/>
                </a:lnTo>
                <a:lnTo>
                  <a:pt x="2128200" y="21438"/>
                </a:lnTo>
                <a:lnTo>
                  <a:pt x="2164944" y="46237"/>
                </a:lnTo>
                <a:lnTo>
                  <a:pt x="2194965" y="78647"/>
                </a:lnTo>
                <a:lnTo>
                  <a:pt x="2216931" y="117336"/>
                </a:lnTo>
                <a:lnTo>
                  <a:pt x="2229511" y="160970"/>
                </a:lnTo>
                <a:lnTo>
                  <a:pt x="2232025" y="192150"/>
                </a:lnTo>
                <a:lnTo>
                  <a:pt x="2232025" y="960374"/>
                </a:lnTo>
                <a:lnTo>
                  <a:pt x="2226443" y="1006566"/>
                </a:lnTo>
                <a:lnTo>
                  <a:pt x="2210586" y="1048700"/>
                </a:lnTo>
                <a:lnTo>
                  <a:pt x="2185787" y="1085444"/>
                </a:lnTo>
                <a:lnTo>
                  <a:pt x="2153377" y="1115465"/>
                </a:lnTo>
                <a:lnTo>
                  <a:pt x="2114688" y="1137431"/>
                </a:lnTo>
                <a:lnTo>
                  <a:pt x="2071054" y="1150011"/>
                </a:lnTo>
                <a:lnTo>
                  <a:pt x="2039874" y="1152525"/>
                </a:lnTo>
                <a:lnTo>
                  <a:pt x="192150" y="1152525"/>
                </a:lnTo>
                <a:lnTo>
                  <a:pt x="145958" y="1146943"/>
                </a:lnTo>
                <a:lnTo>
                  <a:pt x="103824" y="1131086"/>
                </a:lnTo>
                <a:lnTo>
                  <a:pt x="67080" y="1106287"/>
                </a:lnTo>
                <a:lnTo>
                  <a:pt x="37059" y="1073877"/>
                </a:lnTo>
                <a:lnTo>
                  <a:pt x="15093" y="1035188"/>
                </a:lnTo>
                <a:lnTo>
                  <a:pt x="2513" y="991554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5426" y="3068701"/>
            <a:ext cx="973074" cy="936625"/>
          </a:xfrm>
          <a:custGeom>
            <a:avLst/>
            <a:gdLst/>
            <a:ahLst/>
            <a:cxnLst/>
            <a:rect l="l" t="t" r="r" b="b"/>
            <a:pathLst>
              <a:path w="973074" h="936625">
                <a:moveTo>
                  <a:pt x="486537" y="936625"/>
                </a:moveTo>
                <a:lnTo>
                  <a:pt x="973074" y="468249"/>
                </a:lnTo>
                <a:lnTo>
                  <a:pt x="729742" y="468249"/>
                </a:lnTo>
                <a:lnTo>
                  <a:pt x="729742" y="0"/>
                </a:lnTo>
                <a:lnTo>
                  <a:pt x="243205" y="0"/>
                </a:lnTo>
                <a:lnTo>
                  <a:pt x="243205" y="468249"/>
                </a:lnTo>
                <a:lnTo>
                  <a:pt x="0" y="468249"/>
                </a:lnTo>
                <a:lnTo>
                  <a:pt x="486537" y="9366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5426" y="3068701"/>
            <a:ext cx="973074" cy="936625"/>
          </a:xfrm>
          <a:custGeom>
            <a:avLst/>
            <a:gdLst/>
            <a:ahLst/>
            <a:cxnLst/>
            <a:rect l="l" t="t" r="r" b="b"/>
            <a:pathLst>
              <a:path w="973074" h="936625">
                <a:moveTo>
                  <a:pt x="0" y="468249"/>
                </a:moveTo>
                <a:lnTo>
                  <a:pt x="243205" y="468249"/>
                </a:lnTo>
                <a:lnTo>
                  <a:pt x="243205" y="0"/>
                </a:lnTo>
                <a:lnTo>
                  <a:pt x="729742" y="0"/>
                </a:lnTo>
                <a:lnTo>
                  <a:pt x="729742" y="468249"/>
                </a:lnTo>
                <a:lnTo>
                  <a:pt x="973074" y="468249"/>
                </a:lnTo>
                <a:lnTo>
                  <a:pt x="486537" y="936625"/>
                </a:lnTo>
                <a:lnTo>
                  <a:pt x="0" y="4682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0026" y="3068701"/>
            <a:ext cx="971550" cy="936625"/>
          </a:xfrm>
          <a:custGeom>
            <a:avLst/>
            <a:gdLst/>
            <a:ahLst/>
            <a:cxnLst/>
            <a:rect l="l" t="t" r="r" b="b"/>
            <a:pathLst>
              <a:path w="971550" h="936625">
                <a:moveTo>
                  <a:pt x="485775" y="936625"/>
                </a:moveTo>
                <a:lnTo>
                  <a:pt x="971550" y="468249"/>
                </a:lnTo>
                <a:lnTo>
                  <a:pt x="728599" y="468249"/>
                </a:lnTo>
                <a:lnTo>
                  <a:pt x="728599" y="0"/>
                </a:lnTo>
                <a:lnTo>
                  <a:pt x="242824" y="0"/>
                </a:lnTo>
                <a:lnTo>
                  <a:pt x="242824" y="468249"/>
                </a:lnTo>
                <a:lnTo>
                  <a:pt x="0" y="468249"/>
                </a:lnTo>
                <a:lnTo>
                  <a:pt x="485775" y="93662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0026" y="3068701"/>
            <a:ext cx="971550" cy="936625"/>
          </a:xfrm>
          <a:custGeom>
            <a:avLst/>
            <a:gdLst/>
            <a:ahLst/>
            <a:cxnLst/>
            <a:rect l="l" t="t" r="r" b="b"/>
            <a:pathLst>
              <a:path w="971550" h="936625">
                <a:moveTo>
                  <a:pt x="0" y="468249"/>
                </a:moveTo>
                <a:lnTo>
                  <a:pt x="242824" y="468249"/>
                </a:lnTo>
                <a:lnTo>
                  <a:pt x="242824" y="0"/>
                </a:lnTo>
                <a:lnTo>
                  <a:pt x="728599" y="0"/>
                </a:lnTo>
                <a:lnTo>
                  <a:pt x="728599" y="468249"/>
                </a:lnTo>
                <a:lnTo>
                  <a:pt x="971550" y="468249"/>
                </a:lnTo>
                <a:lnTo>
                  <a:pt x="485775" y="936625"/>
                </a:lnTo>
                <a:lnTo>
                  <a:pt x="0" y="468249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759" y="5346700"/>
            <a:ext cx="8303259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580" y="5326380"/>
            <a:ext cx="8219440" cy="1389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750" y="5373687"/>
            <a:ext cx="8209026" cy="1200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750" y="5373687"/>
            <a:ext cx="8209026" cy="1200150"/>
          </a:xfrm>
          <a:custGeom>
            <a:avLst/>
            <a:gdLst/>
            <a:ahLst/>
            <a:cxnLst/>
            <a:rect l="l" t="t" r="r" b="b"/>
            <a:pathLst>
              <a:path w="8209026" h="1200150">
                <a:moveTo>
                  <a:pt x="0" y="1200150"/>
                </a:moveTo>
                <a:lnTo>
                  <a:pt x="8209026" y="1200150"/>
                </a:lnTo>
                <a:lnTo>
                  <a:pt x="8209026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4065" y="1744599"/>
            <a:ext cx="1379844" cy="528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G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RA</a:t>
            </a:r>
            <a:r>
              <a:rPr sz="2700" spc="-1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CH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 D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267311" marR="281547" algn="ctr">
              <a:lnSpc>
                <a:spcPts val="2165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-79" baseline="1517" dirty="0" smtClean="0">
                <a:latin typeface="Calibri"/>
                <a:cs typeface="Calibri"/>
              </a:rPr>
              <a:t>A</a:t>
            </a:r>
            <a:r>
              <a:rPr sz="2700" spc="-19" baseline="1517" dirty="0" smtClean="0">
                <a:latin typeface="Calibri"/>
                <a:cs typeface="Calibri"/>
              </a:rPr>
              <a:t>V</a:t>
            </a:r>
            <a:r>
              <a:rPr sz="2700" spc="4" baseline="1517" dirty="0" smtClean="0">
                <a:latin typeface="Calibri"/>
                <a:cs typeface="Calibri"/>
              </a:rPr>
              <a:t>O</a:t>
            </a:r>
            <a:r>
              <a:rPr sz="2700" spc="-1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6425" y="1881901"/>
            <a:ext cx="1785113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latin typeface="Calibri"/>
                <a:cs typeface="Calibri"/>
              </a:rPr>
              <a:t>S</a:t>
            </a:r>
            <a:r>
              <a:rPr sz="2700" spc="-129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Z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-79" baseline="3034" dirty="0" smtClean="0">
                <a:latin typeface="Calibri"/>
                <a:cs typeface="Calibri"/>
              </a:rPr>
              <a:t>A</a:t>
            </a:r>
            <a:r>
              <a:rPr sz="2700" spc="-19" baseline="3034" dirty="0" smtClean="0">
                <a:latin typeface="Calibri"/>
                <a:cs typeface="Calibri"/>
              </a:rPr>
              <a:t>V</a:t>
            </a:r>
            <a:r>
              <a:rPr sz="2700" spc="4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1475" y="4334129"/>
            <a:ext cx="2235337" cy="528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055" marR="376772" algn="ctr">
              <a:lnSpc>
                <a:spcPts val="1935"/>
              </a:lnSpc>
              <a:spcBef>
                <a:spcPts val="96"/>
              </a:spcBef>
            </a:pPr>
            <a:r>
              <a:rPr sz="2700" b="1" spc="-9" baseline="3034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 smtClean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2700" b="1" spc="-4" baseline="3034" dirty="0" smtClean="0">
                <a:solidFill>
                  <a:srgbClr val="17375E"/>
                </a:solidFill>
                <a:latin typeface="Calibri"/>
                <a:cs typeface="Calibri"/>
              </a:rPr>
              <a:t>unqu</a:t>
            </a:r>
            <a:r>
              <a:rPr sz="2700" b="1" spc="0" baseline="3034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2700" b="1" spc="-14" baseline="3034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2700" b="1" spc="9" baseline="3034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2700" b="1" spc="-19" baseline="3034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700" b="1" spc="-4" baseline="3034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65"/>
              </a:lnSpc>
              <a:spcBef>
                <a:spcPts val="11"/>
              </a:spcBef>
            </a:pPr>
            <a:r>
              <a:rPr sz="2700" b="1" spc="-104" baseline="1517" dirty="0" smtClean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2700" b="1" spc="4" baseline="151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700" b="1" spc="-39" baseline="1517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2700" b="1" spc="4" baseline="1517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E SIG</a:t>
            </a:r>
            <a:r>
              <a:rPr sz="2700" b="1" spc="-9" baseline="1517" dirty="0" smtClean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2700" b="1" spc="-4" baseline="1517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2700" b="1" spc="4" baseline="151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2700" b="1" spc="-129" baseline="151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700" b="1" spc="4" baseline="1517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2700" b="1" spc="-44" baseline="1517" dirty="0" smtClean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2700" b="1" spc="0" baseline="1517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7845" y="4334129"/>
            <a:ext cx="1854458" cy="528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 smtClean="0">
                <a:solidFill>
                  <a:srgbClr val="77923B"/>
                </a:solidFill>
                <a:latin typeface="Calibri"/>
                <a:cs typeface="Calibri"/>
              </a:rPr>
              <a:t>N</a:t>
            </a:r>
            <a:r>
              <a:rPr sz="2700" b="1" spc="-9" baseline="3034" dirty="0" smtClean="0">
                <a:solidFill>
                  <a:srgbClr val="77923B"/>
                </a:solidFill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solidFill>
                  <a:srgbClr val="77923B"/>
                </a:solidFill>
                <a:latin typeface="Calibri"/>
                <a:cs typeface="Calibri"/>
              </a:rPr>
              <a:t>n</a:t>
            </a:r>
            <a:r>
              <a:rPr sz="2700" b="1" spc="4" baseline="3034" dirty="0" smtClean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700" b="1" spc="-4" baseline="3034" dirty="0" smtClean="0">
                <a:solidFill>
                  <a:srgbClr val="77923B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77923B"/>
                </a:solidFill>
                <a:latin typeface="Calibri"/>
                <a:cs typeface="Calibri"/>
              </a:rPr>
              <a:t>i</a:t>
            </a:r>
            <a:r>
              <a:rPr sz="2700" b="1" spc="-39" baseline="3034" dirty="0" smtClean="0">
                <a:solidFill>
                  <a:srgbClr val="77923B"/>
                </a:solidFill>
                <a:latin typeface="Calibri"/>
                <a:cs typeface="Calibri"/>
              </a:rPr>
              <a:t>r</a:t>
            </a:r>
            <a:r>
              <a:rPr sz="2700" b="1" spc="-9" baseline="3034" dirty="0" smtClean="0">
                <a:solidFill>
                  <a:srgbClr val="77923B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77923B"/>
                </a:solidFill>
                <a:latin typeface="Calibri"/>
                <a:cs typeface="Calibri"/>
              </a:rPr>
              <a:t>m</a:t>
            </a:r>
            <a:r>
              <a:rPr sz="2700" b="1" spc="-4" baseline="3034" dirty="0" smtClean="0">
                <a:solidFill>
                  <a:srgbClr val="77923B"/>
                </a:solidFill>
                <a:latin typeface="Calibri"/>
                <a:cs typeface="Calibri"/>
              </a:rPr>
              <a:t>id</a:t>
            </a:r>
            <a:r>
              <a:rPr sz="2700" b="1" spc="-9" baseline="3034" dirty="0" smtClean="0">
                <a:solidFill>
                  <a:srgbClr val="77923B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77923B"/>
                </a:solidFill>
                <a:latin typeface="Calibri"/>
                <a:cs typeface="Calibri"/>
              </a:rPr>
              <a:t>le</a:t>
            </a:r>
            <a:r>
              <a:rPr sz="2700" b="1" spc="19" baseline="3034" dirty="0" smtClean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77923B"/>
                </a:solidFill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  <a:p>
            <a:pPr marL="358775" marR="375336" algn="ctr">
              <a:lnSpc>
                <a:spcPts val="2165"/>
              </a:lnSpc>
              <a:spcBef>
                <a:spcPts val="11"/>
              </a:spcBef>
            </a:pPr>
            <a:r>
              <a:rPr sz="2700" b="1" spc="4" baseline="1517" dirty="0" smtClean="0">
                <a:solidFill>
                  <a:srgbClr val="77923B"/>
                </a:solidFill>
                <a:latin typeface="Calibri"/>
                <a:cs typeface="Calibri"/>
              </a:rPr>
              <a:t>C</a:t>
            </a:r>
            <a:r>
              <a:rPr sz="2700" b="1" spc="0" baseline="1517" dirty="0" smtClean="0">
                <a:solidFill>
                  <a:srgbClr val="77923B"/>
                </a:solidFill>
                <a:latin typeface="Calibri"/>
                <a:cs typeface="Calibri"/>
              </a:rPr>
              <a:t>I</a:t>
            </a:r>
            <a:r>
              <a:rPr sz="2700" b="1" spc="-14" baseline="1517" dirty="0" smtClean="0">
                <a:solidFill>
                  <a:srgbClr val="77923B"/>
                </a:solidFill>
                <a:latin typeface="Calibri"/>
                <a:cs typeface="Calibri"/>
              </a:rPr>
              <a:t>RC</a:t>
            </a:r>
            <a:r>
              <a:rPr sz="2700" b="1" spc="0" baseline="1517" dirty="0" smtClean="0">
                <a:solidFill>
                  <a:srgbClr val="77923B"/>
                </a:solidFill>
                <a:latin typeface="Calibri"/>
                <a:cs typeface="Calibri"/>
              </a:rPr>
              <a:t>OL</a:t>
            </a:r>
            <a:r>
              <a:rPr sz="2700" b="1" spc="9" baseline="1517" dirty="0" smtClean="0">
                <a:solidFill>
                  <a:srgbClr val="77923B"/>
                </a:solidFill>
                <a:latin typeface="Calibri"/>
                <a:cs typeface="Calibri"/>
              </a:rPr>
              <a:t>A</a:t>
            </a:r>
            <a:r>
              <a:rPr sz="2700" b="1" spc="4" baseline="1517" dirty="0" smtClean="0">
                <a:solidFill>
                  <a:srgbClr val="77923B"/>
                </a:solidFill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solidFill>
                  <a:srgbClr val="77923B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750" y="5373687"/>
            <a:ext cx="8209026" cy="1200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57">
              <a:lnSpc>
                <a:spcPct val="101725"/>
              </a:lnSpc>
              <a:spcBef>
                <a:spcPts val="340"/>
              </a:spcBef>
            </a:pPr>
            <a:r>
              <a:rPr sz="1800" b="1" spc="0" dirty="0" smtClean="0">
                <a:latin typeface="Calibri"/>
                <a:cs typeface="Calibri"/>
              </a:rPr>
              <a:t>Qu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-19" dirty="0" smtClean="0">
                <a:latin typeface="Calibri"/>
                <a:cs typeface="Calibri"/>
              </a:rPr>
              <a:t>s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o è</a:t>
            </a:r>
            <a:r>
              <a:rPr sz="1800" b="1" spc="-1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il</a:t>
            </a:r>
            <a:r>
              <a:rPr sz="1800" b="1" spc="4" dirty="0" smtClean="0">
                <a:latin typeface="Calibri"/>
                <a:cs typeface="Calibri"/>
              </a:rPr>
              <a:t> </a:t>
            </a:r>
            <a:r>
              <a:rPr sz="1800" b="1" spc="-4" dirty="0" smtClean="0">
                <a:latin typeface="Calibri"/>
                <a:cs typeface="Calibri"/>
              </a:rPr>
              <a:t>nu</a:t>
            </a:r>
            <a:r>
              <a:rPr sz="1800" b="1" spc="-9" dirty="0" smtClean="0">
                <a:latin typeface="Calibri"/>
                <a:cs typeface="Calibri"/>
              </a:rPr>
              <a:t>ov</a:t>
            </a:r>
            <a:r>
              <a:rPr sz="1800" b="1" spc="0" dirty="0" smtClean="0">
                <a:latin typeface="Calibri"/>
                <a:cs typeface="Calibri"/>
              </a:rPr>
              <a:t>o</a:t>
            </a:r>
            <a:r>
              <a:rPr sz="1800" b="1" spc="-1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m</a:t>
            </a:r>
            <a:r>
              <a:rPr sz="1800" b="1" spc="-14" dirty="0" smtClean="0">
                <a:latin typeface="Calibri"/>
                <a:cs typeface="Calibri"/>
              </a:rPr>
              <a:t>o</a:t>
            </a:r>
            <a:r>
              <a:rPr sz="1800" b="1" spc="-4" dirty="0" smtClean="0">
                <a:latin typeface="Calibri"/>
                <a:cs typeface="Calibri"/>
              </a:rPr>
              <a:t>d</a:t>
            </a:r>
            <a:r>
              <a:rPr sz="1800" b="1" spc="0" dirty="0" smtClean="0">
                <a:latin typeface="Calibri"/>
                <a:cs typeface="Calibri"/>
              </a:rPr>
              <a:t>o </a:t>
            </a:r>
            <a:r>
              <a:rPr sz="1800" b="1" spc="-4" dirty="0" smtClean="0">
                <a:latin typeface="Calibri"/>
                <a:cs typeface="Calibri"/>
              </a:rPr>
              <a:t>d</a:t>
            </a:r>
            <a:r>
              <a:rPr sz="1800" b="1" spc="0" dirty="0" smtClean="0">
                <a:latin typeface="Calibri"/>
                <a:cs typeface="Calibri"/>
              </a:rPr>
              <a:t>i</a:t>
            </a:r>
            <a:r>
              <a:rPr sz="1800" b="1" spc="9" dirty="0" smtClean="0">
                <a:latin typeface="Calibri"/>
                <a:cs typeface="Calibri"/>
              </a:rPr>
              <a:t> </a:t>
            </a:r>
            <a:r>
              <a:rPr sz="1800" b="1" spc="-4" dirty="0" smtClean="0">
                <a:latin typeface="Calibri"/>
                <a:cs typeface="Calibri"/>
              </a:rPr>
              <a:t>pen</a:t>
            </a:r>
            <a:r>
              <a:rPr sz="1800" b="1" spc="0" dirty="0" smtClean="0">
                <a:latin typeface="Calibri"/>
                <a:cs typeface="Calibri"/>
              </a:rPr>
              <a:t>s</a:t>
            </a:r>
            <a:r>
              <a:rPr sz="1800" b="1" spc="-4" dirty="0" smtClean="0">
                <a:latin typeface="Calibri"/>
                <a:cs typeface="Calibri"/>
              </a:rPr>
              <a:t>a</a:t>
            </a:r>
            <a:r>
              <a:rPr sz="1800" b="1" spc="-1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4" dirty="0" smtClean="0">
                <a:latin typeface="Calibri"/>
                <a:cs typeface="Calibri"/>
              </a:rPr>
              <a:t> </a:t>
            </a:r>
            <a:r>
              <a:rPr sz="1800" b="1" spc="-4" dirty="0" smtClean="0">
                <a:latin typeface="Calibri"/>
                <a:cs typeface="Calibri"/>
              </a:rPr>
              <a:t>de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9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D</a:t>
            </a:r>
            <a:r>
              <a:rPr sz="1800" b="1" spc="0" dirty="0" smtClean="0">
                <a:latin typeface="Calibri"/>
                <a:cs typeface="Calibri"/>
              </a:rPr>
              <a:t>igi</a:t>
            </a:r>
            <a:r>
              <a:rPr sz="1800" b="1" spc="-19" dirty="0" smtClean="0">
                <a:latin typeface="Calibri"/>
                <a:cs typeface="Calibri"/>
              </a:rPr>
              <a:t>t</a:t>
            </a:r>
            <a:r>
              <a:rPr sz="1800" b="1" spc="-9" dirty="0" smtClean="0">
                <a:latin typeface="Calibri"/>
                <a:cs typeface="Calibri"/>
              </a:rPr>
              <a:t>a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9" dirty="0" smtClean="0">
                <a:latin typeface="Calibri"/>
                <a:cs typeface="Calibri"/>
              </a:rPr>
              <a:t> </a:t>
            </a:r>
            <a:r>
              <a:rPr sz="1800" b="1" spc="-4" dirty="0" smtClean="0">
                <a:latin typeface="Calibri"/>
                <a:cs typeface="Calibri"/>
              </a:rPr>
              <a:t>N</a:t>
            </a:r>
            <a:r>
              <a:rPr sz="1800" b="1" spc="-29" dirty="0" smtClean="0">
                <a:latin typeface="Calibri"/>
                <a:cs typeface="Calibri"/>
              </a:rPr>
              <a:t>a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r>
              <a:rPr sz="1800" b="1" spc="-4" dirty="0" smtClean="0">
                <a:latin typeface="Calibri"/>
                <a:cs typeface="Calibri"/>
              </a:rPr>
              <a:t>i</a:t>
            </a:r>
            <a:r>
              <a:rPr sz="1800" b="1" spc="-9" dirty="0" smtClean="0">
                <a:latin typeface="Calibri"/>
                <a:cs typeface="Calibri"/>
              </a:rPr>
              <a:t>v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,</a:t>
            </a:r>
            <a:r>
              <a:rPr sz="1800" b="1" spc="9" dirty="0" smtClean="0">
                <a:latin typeface="Calibri"/>
                <a:cs typeface="Calibri"/>
              </a:rPr>
              <a:t> </a:t>
            </a:r>
            <a:r>
              <a:rPr sz="1800" b="1" spc="-4" dirty="0" smtClean="0">
                <a:latin typeface="Calibri"/>
                <a:cs typeface="Calibri"/>
              </a:rPr>
              <a:t>que</a:t>
            </a:r>
            <a:r>
              <a:rPr sz="1800" b="1" spc="-19" dirty="0" smtClean="0">
                <a:latin typeface="Calibri"/>
                <a:cs typeface="Calibri"/>
              </a:rPr>
              <a:t>s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s</a:t>
            </a:r>
            <a:r>
              <a:rPr sz="1800" b="1" spc="-4" dirty="0" smtClean="0">
                <a:latin typeface="Calibri"/>
                <a:cs typeface="Calibri"/>
              </a:rPr>
              <a:t>on</a:t>
            </a:r>
            <a:r>
              <a:rPr sz="1800" b="1" spc="0" dirty="0" smtClean="0">
                <a:latin typeface="Calibri"/>
                <a:cs typeface="Calibri"/>
              </a:rPr>
              <a:t>o le</a:t>
            </a:r>
            <a:r>
              <a:rPr sz="1800" b="1" spc="-1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9" dirty="0" smtClean="0">
                <a:latin typeface="Calibri"/>
                <a:cs typeface="Calibri"/>
              </a:rPr>
              <a:t>o</a:t>
            </a:r>
            <a:r>
              <a:rPr sz="1800" b="1" spc="-1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o 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si</a:t>
            </a:r>
            <a:r>
              <a:rPr sz="1800" b="1" spc="-14" dirty="0" smtClean="0">
                <a:latin typeface="Calibri"/>
                <a:cs typeface="Calibri"/>
              </a:rPr>
              <a:t>g</a:t>
            </a:r>
            <a:r>
              <a:rPr sz="1800" b="1" spc="-4" dirty="0" smtClean="0">
                <a:latin typeface="Calibri"/>
                <a:cs typeface="Calibri"/>
              </a:rPr>
              <a:t>en</a:t>
            </a:r>
            <a:r>
              <a:rPr sz="1800" b="1" spc="-34" dirty="0" smtClean="0">
                <a:latin typeface="Calibri"/>
                <a:cs typeface="Calibri"/>
              </a:rPr>
              <a:t>z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91757">
              <a:lnSpc>
                <a:spcPts val="2160"/>
              </a:lnSpc>
              <a:spcBef>
                <a:spcPts val="108"/>
              </a:spcBef>
            </a:pPr>
            <a:r>
              <a:rPr sz="2700" spc="0" baseline="1610" dirty="0" smtClean="0">
                <a:latin typeface="Arial"/>
                <a:cs typeface="Arial"/>
              </a:rPr>
              <a:t>•  </a:t>
            </a:r>
            <a:r>
              <a:rPr sz="2700" spc="134" baseline="1610" dirty="0" smtClean="0">
                <a:latin typeface="Arial"/>
                <a:cs typeface="Arial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-4" baseline="1517" dirty="0" smtClean="0">
                <a:latin typeface="Calibri"/>
                <a:cs typeface="Calibri"/>
              </a:rPr>
              <a:t>l</a:t>
            </a:r>
            <a:r>
              <a:rPr sz="2700" b="1" spc="-9" baseline="1517" dirty="0" smtClean="0">
                <a:latin typeface="Calibri"/>
                <a:cs typeface="Calibri"/>
              </a:rPr>
              <a:t>a</a:t>
            </a:r>
            <a:r>
              <a:rPr sz="2700" b="1" spc="-4" baseline="1517" dirty="0" smtClean="0">
                <a:latin typeface="Calibri"/>
                <a:cs typeface="Calibri"/>
              </a:rPr>
              <a:t>b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-9" baseline="1517" dirty="0" smtClean="0">
                <a:latin typeface="Calibri"/>
                <a:cs typeface="Calibri"/>
              </a:rPr>
              <a:t>a</a:t>
            </a:r>
            <a:r>
              <a:rPr sz="2700" b="1" spc="-1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91757">
              <a:lnSpc>
                <a:spcPts val="2160"/>
              </a:lnSpc>
            </a:pPr>
            <a:r>
              <a:rPr sz="2700" spc="0" baseline="1610" dirty="0" smtClean="0">
                <a:latin typeface="Arial"/>
                <a:cs typeface="Arial"/>
              </a:rPr>
              <a:t>•  </a:t>
            </a:r>
            <a:r>
              <a:rPr sz="2700" spc="134" baseline="1610" dirty="0" smtClean="0">
                <a:latin typeface="Arial"/>
                <a:cs typeface="Arial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Uni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si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in</a:t>
            </a:r>
            <a:r>
              <a:rPr sz="2700" b="1" spc="-14" baseline="1517" dirty="0" smtClean="0">
                <a:latin typeface="Calibri"/>
                <a:cs typeface="Calibri"/>
              </a:rPr>
              <a:t> </a:t>
            </a:r>
            <a:r>
              <a:rPr sz="2700" b="1" spc="-19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ti</a:t>
            </a:r>
            <a:r>
              <a:rPr sz="2700" b="1" spc="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r>
              <a:rPr sz="2700" b="1" spc="-4" baseline="1517" dirty="0" smtClean="0">
                <a:latin typeface="Calibri"/>
                <a:cs typeface="Calibri"/>
              </a:rPr>
              <a:t>o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-9" baseline="1517" dirty="0" smtClean="0">
                <a:latin typeface="Calibri"/>
                <a:cs typeface="Calibri"/>
              </a:rPr>
              <a:t>a</a:t>
            </a:r>
            <a:r>
              <a:rPr sz="2700" b="1" spc="0" baseline="1517" dirty="0" smtClean="0">
                <a:latin typeface="Calibri"/>
                <a:cs typeface="Calibri"/>
              </a:rPr>
              <a:t>li</a:t>
            </a:r>
            <a:endParaRPr sz="1800">
              <a:latin typeface="Calibri"/>
              <a:cs typeface="Calibri"/>
            </a:endParaRPr>
          </a:p>
          <a:p>
            <a:pPr marL="91757">
              <a:lnSpc>
                <a:spcPts val="2165"/>
              </a:lnSpc>
              <a:spcBef>
                <a:spcPts val="0"/>
              </a:spcBef>
            </a:pPr>
            <a:r>
              <a:rPr sz="2700" spc="0" baseline="1610" dirty="0" smtClean="0">
                <a:latin typeface="Arial"/>
                <a:cs typeface="Arial"/>
              </a:rPr>
              <a:t>•  </a:t>
            </a:r>
            <a:r>
              <a:rPr sz="2700" spc="134" baseline="1610" dirty="0" smtClean="0">
                <a:latin typeface="Arial"/>
                <a:cs typeface="Arial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-4" baseline="1517" dirty="0" smtClean="0">
                <a:latin typeface="Calibri"/>
                <a:cs typeface="Calibri"/>
              </a:rPr>
              <a:t>n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-1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698</Words>
  <Application>Microsoft Office PowerPoint</Application>
  <PresentationFormat>Presentazione su schermo (4:3)</PresentationFormat>
  <Paragraphs>264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 Piro</dc:creator>
  <cp:lastModifiedBy>antonioizzo</cp:lastModifiedBy>
  <cp:revision>2</cp:revision>
  <dcterms:modified xsi:type="dcterms:W3CDTF">2015-03-20T21:51:34Z</dcterms:modified>
</cp:coreProperties>
</file>