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YabfH_Fj3k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hYSxvwtdKso&amp;list=PL732B9F8124CA2762&amp;index=2" TargetMode="External"/><Relationship Id="rId4" Type="http://schemas.openxmlformats.org/officeDocument/2006/relationships/hyperlink" Target="https://www.youtube.com/watch?v=8mwFtYfWXQo&amp;list=PL732B9F8124CA276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1691639" y="116840"/>
            <a:ext cx="5969000" cy="1823719"/>
          </a:xfrm>
          <a:custGeom>
            <a:avLst/>
            <a:gdLst/>
            <a:ahLst/>
            <a:cxnLst/>
            <a:rect l="l" t="t" r="r" b="b"/>
            <a:pathLst>
              <a:path w="5969000" h="1823719">
                <a:moveTo>
                  <a:pt x="0" y="1823719"/>
                </a:moveTo>
                <a:lnTo>
                  <a:pt x="5969000" y="1823719"/>
                </a:lnTo>
                <a:lnTo>
                  <a:pt x="5969000" y="0"/>
                </a:lnTo>
                <a:lnTo>
                  <a:pt x="0" y="0"/>
                </a:lnTo>
                <a:lnTo>
                  <a:pt x="0" y="1823719"/>
                </a:lnTo>
                <a:close/>
              </a:path>
            </a:pathLst>
          </a:custGeom>
          <a:solidFill>
            <a:srgbClr val="548E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91639" y="116840"/>
            <a:ext cx="5969000" cy="18237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253172" y="2360929"/>
            <a:ext cx="668223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solidFill>
                  <a:srgbClr val="17375E"/>
                </a:solidFill>
                <a:latin typeface="Calibri"/>
                <a:cs typeface="Calibri"/>
              </a:rPr>
              <a:t>L</a:t>
            </a:r>
            <a:r>
              <a:rPr sz="3600" b="1" spc="4" baseline="3413" dirty="0" smtClean="0">
                <a:solidFill>
                  <a:srgbClr val="17375E"/>
                </a:solidFill>
                <a:latin typeface="Calibri"/>
                <a:cs typeface="Calibri"/>
              </a:rPr>
              <a:t>A</a:t>
            </a:r>
            <a:r>
              <a:rPr sz="3600" b="1" spc="0" baseline="3413" dirty="0" smtClean="0">
                <a:solidFill>
                  <a:srgbClr val="17375E"/>
                </a:solidFill>
                <a:latin typeface="Calibri"/>
                <a:cs typeface="Calibri"/>
              </a:rPr>
              <a:t>B</a:t>
            </a:r>
            <a:r>
              <a:rPr sz="3600" b="1" spc="-9" baseline="3413" dirty="0" smtClean="0">
                <a:solidFill>
                  <a:srgbClr val="17375E"/>
                </a:solidFill>
                <a:latin typeface="Calibri"/>
                <a:cs typeface="Calibri"/>
              </a:rPr>
              <a:t>O</a:t>
            </a:r>
            <a:r>
              <a:rPr sz="3600" b="1" spc="4" baseline="3413" dirty="0" smtClean="0">
                <a:solidFill>
                  <a:srgbClr val="17375E"/>
                </a:solidFill>
                <a:latin typeface="Calibri"/>
                <a:cs typeface="Calibri"/>
              </a:rPr>
              <a:t>R</a:t>
            </a:r>
            <a:r>
              <a:rPr sz="3600" b="1" spc="-175" baseline="3413" dirty="0" smtClean="0">
                <a:solidFill>
                  <a:srgbClr val="17375E"/>
                </a:solidFill>
                <a:latin typeface="Calibri"/>
                <a:cs typeface="Calibri"/>
              </a:rPr>
              <a:t>A</a:t>
            </a:r>
            <a:r>
              <a:rPr sz="3600" b="1" spc="-64" baseline="3413" dirty="0" smtClean="0">
                <a:solidFill>
                  <a:srgbClr val="17375E"/>
                </a:solidFill>
                <a:latin typeface="Calibri"/>
                <a:cs typeface="Calibri"/>
              </a:rPr>
              <a:t>T</a:t>
            </a:r>
            <a:r>
              <a:rPr sz="3600" b="1" spc="0" baseline="3413" dirty="0" smtClean="0">
                <a:solidFill>
                  <a:srgbClr val="17375E"/>
                </a:solidFill>
                <a:latin typeface="Calibri"/>
                <a:cs typeface="Calibri"/>
              </a:rPr>
              <a:t>ORIO</a:t>
            </a:r>
            <a:r>
              <a:rPr sz="3600" b="1" spc="-39" baseline="3413" dirty="0" smtClean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3600" b="1" spc="4" baseline="3413" dirty="0" smtClean="0">
                <a:solidFill>
                  <a:srgbClr val="17375E"/>
                </a:solidFill>
                <a:latin typeface="Calibri"/>
                <a:cs typeface="Calibri"/>
              </a:rPr>
              <a:t>D</a:t>
            </a:r>
            <a:r>
              <a:rPr sz="3600" b="1" spc="0" baseline="3413" dirty="0" smtClean="0">
                <a:solidFill>
                  <a:srgbClr val="17375E"/>
                </a:solidFill>
                <a:latin typeface="Calibri"/>
                <a:cs typeface="Calibri"/>
              </a:rPr>
              <a:t>I </a:t>
            </a:r>
            <a:r>
              <a:rPr sz="3600" b="1" spc="-9" baseline="3413" dirty="0" smtClean="0">
                <a:solidFill>
                  <a:srgbClr val="17375E"/>
                </a:solidFill>
                <a:latin typeface="Calibri"/>
                <a:cs typeface="Calibri"/>
              </a:rPr>
              <a:t>T</a:t>
            </a:r>
            <a:r>
              <a:rPr sz="3600" b="1" spc="-29" baseline="3413" dirty="0" smtClean="0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sz="3600" b="1" spc="4" baseline="3413" dirty="0" smtClean="0">
                <a:solidFill>
                  <a:srgbClr val="17375E"/>
                </a:solidFill>
                <a:latin typeface="Calibri"/>
                <a:cs typeface="Calibri"/>
              </a:rPr>
              <a:t>C</a:t>
            </a:r>
            <a:r>
              <a:rPr sz="3600" b="1" spc="0" baseline="3413" dirty="0" smtClean="0">
                <a:solidFill>
                  <a:srgbClr val="17375E"/>
                </a:solidFill>
                <a:latin typeface="Calibri"/>
                <a:cs typeface="Calibri"/>
              </a:rPr>
              <a:t>NO</a:t>
            </a:r>
            <a:r>
              <a:rPr sz="3600" b="1" spc="-39" baseline="3413" dirty="0" smtClean="0">
                <a:solidFill>
                  <a:srgbClr val="17375E"/>
                </a:solidFill>
                <a:latin typeface="Calibri"/>
                <a:cs typeface="Calibri"/>
              </a:rPr>
              <a:t>L</a:t>
            </a:r>
            <a:r>
              <a:rPr sz="3600" b="1" spc="0" baseline="3413" dirty="0" smtClean="0">
                <a:solidFill>
                  <a:srgbClr val="17375E"/>
                </a:solidFill>
                <a:latin typeface="Calibri"/>
                <a:cs typeface="Calibri"/>
              </a:rPr>
              <a:t>O</a:t>
            </a:r>
            <a:r>
              <a:rPr sz="3600" b="1" spc="-9" baseline="3413" dirty="0" smtClean="0">
                <a:solidFill>
                  <a:srgbClr val="17375E"/>
                </a:solidFill>
                <a:latin typeface="Calibri"/>
                <a:cs typeface="Calibri"/>
              </a:rPr>
              <a:t>G</a:t>
            </a:r>
            <a:r>
              <a:rPr sz="3600" b="1" spc="0" baseline="3413" dirty="0" smtClean="0">
                <a:solidFill>
                  <a:srgbClr val="17375E"/>
                </a:solidFill>
                <a:latin typeface="Calibri"/>
                <a:cs typeface="Calibri"/>
              </a:rPr>
              <a:t>IE</a:t>
            </a:r>
            <a:r>
              <a:rPr sz="3600" b="1" spc="-14" baseline="3413" dirty="0" smtClean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3600" b="1" spc="4" baseline="3413" dirty="0" smtClean="0">
                <a:solidFill>
                  <a:srgbClr val="17375E"/>
                </a:solidFill>
                <a:latin typeface="Calibri"/>
                <a:cs typeface="Calibri"/>
              </a:rPr>
              <a:t>DE</a:t>
            </a:r>
            <a:r>
              <a:rPr sz="3600" b="1" spc="0" baseline="3413" dirty="0" smtClean="0">
                <a:solidFill>
                  <a:srgbClr val="17375E"/>
                </a:solidFill>
                <a:latin typeface="Calibri"/>
                <a:cs typeface="Calibri"/>
              </a:rPr>
              <a:t>L</a:t>
            </a:r>
            <a:r>
              <a:rPr sz="3600" b="1" spc="-169" baseline="3413" dirty="0" smtClean="0">
                <a:solidFill>
                  <a:srgbClr val="17375E"/>
                </a:solidFill>
                <a:latin typeface="Calibri"/>
                <a:cs typeface="Calibri"/>
              </a:rPr>
              <a:t>L</a:t>
            </a:r>
            <a:r>
              <a:rPr sz="3600" b="1" spc="0" baseline="3413" dirty="0" smtClean="0">
                <a:solidFill>
                  <a:srgbClr val="17375E"/>
                </a:solidFill>
                <a:latin typeface="Calibri"/>
                <a:cs typeface="Calibri"/>
              </a:rPr>
              <a:t>’IN</a:t>
            </a:r>
            <a:r>
              <a:rPr sz="3600" b="1" spc="-25" baseline="3413" dirty="0" smtClean="0">
                <a:solidFill>
                  <a:srgbClr val="17375E"/>
                </a:solidFill>
                <a:latin typeface="Calibri"/>
                <a:cs typeface="Calibri"/>
              </a:rPr>
              <a:t>F</a:t>
            </a:r>
            <a:r>
              <a:rPr sz="3600" b="1" spc="0" baseline="3413" dirty="0" smtClean="0">
                <a:solidFill>
                  <a:srgbClr val="17375E"/>
                </a:solidFill>
                <a:latin typeface="Calibri"/>
                <a:cs typeface="Calibri"/>
              </a:rPr>
              <a:t>OR</a:t>
            </a:r>
            <a:r>
              <a:rPr sz="3600" b="1" spc="4" baseline="3413" dirty="0" smtClean="0">
                <a:solidFill>
                  <a:srgbClr val="17375E"/>
                </a:solidFill>
                <a:latin typeface="Calibri"/>
                <a:cs typeface="Calibri"/>
              </a:rPr>
              <a:t>M</a:t>
            </a:r>
            <a:r>
              <a:rPr sz="3600" b="1" spc="0" baseline="3413" dirty="0" smtClean="0">
                <a:solidFill>
                  <a:srgbClr val="17375E"/>
                </a:solidFill>
                <a:latin typeface="Calibri"/>
                <a:cs typeface="Calibri"/>
              </a:rPr>
              <a:t>AZIONE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28470" y="2727071"/>
            <a:ext cx="4312556" cy="695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sz="3600" b="1" spc="4" baseline="3413" dirty="0" smtClean="0">
                <a:solidFill>
                  <a:srgbClr val="17375E"/>
                </a:solidFill>
                <a:latin typeface="Calibri"/>
                <a:cs typeface="Calibri"/>
              </a:rPr>
              <a:t> D</a:t>
            </a:r>
            <a:r>
              <a:rPr sz="3600" b="1" spc="9" baseline="3413" dirty="0" smtClean="0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sz="3600" b="1" spc="0" baseline="3413" dirty="0" smtClean="0">
                <a:solidFill>
                  <a:srgbClr val="17375E"/>
                </a:solidFill>
                <a:latin typeface="Calibri"/>
                <a:cs typeface="Calibri"/>
              </a:rPr>
              <a:t>L</a:t>
            </a:r>
            <a:r>
              <a:rPr sz="3600" b="1" spc="9" baseline="3413" dirty="0" smtClean="0">
                <a:solidFill>
                  <a:srgbClr val="17375E"/>
                </a:solidFill>
                <a:latin typeface="Calibri"/>
                <a:cs typeface="Calibri"/>
              </a:rPr>
              <a:t>L</a:t>
            </a:r>
            <a:r>
              <a:rPr sz="3600" b="1" spc="0" baseline="3413" dirty="0" smtClean="0">
                <a:solidFill>
                  <a:srgbClr val="17375E"/>
                </a:solidFill>
                <a:latin typeface="Calibri"/>
                <a:cs typeface="Calibri"/>
              </a:rPr>
              <a:t>A</a:t>
            </a:r>
            <a:r>
              <a:rPr sz="3600" b="1" spc="-34" baseline="3413" dirty="0" smtClean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3600" b="1" spc="-9" baseline="3413" dirty="0" smtClean="0">
                <a:solidFill>
                  <a:srgbClr val="17375E"/>
                </a:solidFill>
                <a:latin typeface="Calibri"/>
                <a:cs typeface="Calibri"/>
              </a:rPr>
              <a:t>C</a:t>
            </a:r>
            <a:r>
              <a:rPr sz="3600" b="1" spc="0" baseline="3413" dirty="0" smtClean="0">
                <a:solidFill>
                  <a:srgbClr val="17375E"/>
                </a:solidFill>
                <a:latin typeface="Calibri"/>
                <a:cs typeface="Calibri"/>
              </a:rPr>
              <a:t>OM</a:t>
            </a:r>
            <a:r>
              <a:rPr sz="3600" b="1" spc="-4" baseline="3413" dirty="0" smtClean="0">
                <a:solidFill>
                  <a:srgbClr val="17375E"/>
                </a:solidFill>
                <a:latin typeface="Calibri"/>
                <a:cs typeface="Calibri"/>
              </a:rPr>
              <a:t>U</a:t>
            </a:r>
            <a:r>
              <a:rPr sz="3600" b="1" spc="0" baseline="3413" dirty="0" smtClean="0">
                <a:solidFill>
                  <a:srgbClr val="17375E"/>
                </a:solidFill>
                <a:latin typeface="Calibri"/>
                <a:cs typeface="Calibri"/>
              </a:rPr>
              <a:t>NI</a:t>
            </a:r>
            <a:r>
              <a:rPr sz="3600" b="1" spc="4" baseline="3413" dirty="0" smtClean="0">
                <a:solidFill>
                  <a:srgbClr val="17375E"/>
                </a:solidFill>
                <a:latin typeface="Calibri"/>
                <a:cs typeface="Calibri"/>
              </a:rPr>
              <a:t>C</a:t>
            </a:r>
            <a:r>
              <a:rPr sz="3600" b="1" spc="0" baseline="3413" dirty="0" smtClean="0">
                <a:solidFill>
                  <a:srgbClr val="17375E"/>
                </a:solidFill>
                <a:latin typeface="Calibri"/>
                <a:cs typeface="Calibri"/>
              </a:rPr>
              <a:t>AZIONE</a:t>
            </a:r>
            <a:r>
              <a:rPr sz="3600" b="1" spc="-19" baseline="3413" dirty="0" smtClean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17375E"/>
                </a:solidFill>
                <a:latin typeface="Calibri"/>
                <a:cs typeface="Calibri"/>
              </a:rPr>
              <a:t>P</a:t>
            </a:r>
            <a:r>
              <a:rPr sz="3600" b="1" spc="9" baseline="3413" dirty="0" smtClean="0">
                <a:solidFill>
                  <a:srgbClr val="17375E"/>
                </a:solidFill>
                <a:latin typeface="Calibri"/>
                <a:cs typeface="Calibri"/>
              </a:rPr>
              <a:t>E</a:t>
            </a:r>
            <a:r>
              <a:rPr sz="3600" b="1" spc="0" baseline="3413" dirty="0" smtClean="0">
                <a:solidFill>
                  <a:srgbClr val="17375E"/>
                </a:solidFill>
                <a:latin typeface="Calibri"/>
                <a:cs typeface="Calibri"/>
              </a:rPr>
              <a:t>R</a:t>
            </a:r>
            <a:r>
              <a:rPr sz="3600" b="1" spc="-14" baseline="3413" dirty="0" smtClean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solidFill>
                  <a:srgbClr val="17375E"/>
                </a:solidFill>
                <a:latin typeface="Calibri"/>
                <a:cs typeface="Calibri"/>
              </a:rPr>
              <a:t>LA</a:t>
            </a:r>
            <a:endParaRPr sz="2400">
              <a:latin typeface="Calibri"/>
              <a:cs typeface="Calibri"/>
            </a:endParaRPr>
          </a:p>
          <a:p>
            <a:pPr marL="1844420" marR="45720">
              <a:lnSpc>
                <a:spcPts val="2880"/>
              </a:lnSpc>
              <a:spcBef>
                <a:spcPts val="16"/>
              </a:spcBef>
            </a:pPr>
            <a:r>
              <a:rPr sz="3600" b="1" spc="4" baseline="1137" dirty="0" smtClean="0">
                <a:solidFill>
                  <a:srgbClr val="17375E"/>
                </a:solidFill>
                <a:latin typeface="Calibri"/>
                <a:cs typeface="Calibri"/>
              </a:rPr>
              <a:t>C</a:t>
            </a:r>
            <a:r>
              <a:rPr sz="3600" b="1" spc="9" baseline="1137" dirty="0" smtClean="0">
                <a:solidFill>
                  <a:srgbClr val="17375E"/>
                </a:solidFill>
                <a:latin typeface="Calibri"/>
                <a:cs typeface="Calibri"/>
              </a:rPr>
              <a:t>o</a:t>
            </a:r>
            <a:r>
              <a:rPr sz="3600" b="1" spc="-14" baseline="1137" dirty="0" smtClean="0">
                <a:solidFill>
                  <a:srgbClr val="17375E"/>
                </a:solidFill>
                <a:latin typeface="Calibri"/>
                <a:cs typeface="Calibri"/>
              </a:rPr>
              <a:t>r</a:t>
            </a:r>
            <a:r>
              <a:rPr sz="3600" b="1" spc="0" baseline="1137" dirty="0" smtClean="0">
                <a:solidFill>
                  <a:srgbClr val="17375E"/>
                </a:solidFill>
                <a:latin typeface="Calibri"/>
                <a:cs typeface="Calibri"/>
              </a:rPr>
              <a:t>si</a:t>
            </a:r>
            <a:r>
              <a:rPr sz="3600" b="1" spc="-19" baseline="1137" dirty="0" smtClean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3600" b="1" spc="-4" baseline="1137" dirty="0" smtClean="0">
                <a:solidFill>
                  <a:srgbClr val="17375E"/>
                </a:solidFill>
                <a:latin typeface="Calibri"/>
                <a:cs typeface="Calibri"/>
              </a:rPr>
              <a:t>T</a:t>
            </a:r>
            <a:r>
              <a:rPr sz="3600" b="1" spc="-139" baseline="1137" dirty="0" smtClean="0">
                <a:solidFill>
                  <a:srgbClr val="17375E"/>
                </a:solidFill>
                <a:latin typeface="Calibri"/>
                <a:cs typeface="Calibri"/>
              </a:rPr>
              <a:t>F</a:t>
            </a:r>
            <a:r>
              <a:rPr sz="3600" b="1" spc="0" baseline="1137" dirty="0" smtClean="0">
                <a:solidFill>
                  <a:srgbClr val="17375E"/>
                </a:solidFill>
                <a:latin typeface="Calibri"/>
                <a:cs typeface="Calibri"/>
              </a:rPr>
              <a:t>A</a:t>
            </a:r>
            <a:r>
              <a:rPr sz="3600" b="1" spc="-14" baseline="1137" dirty="0" smtClean="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solidFill>
                  <a:srgbClr val="17375E"/>
                </a:solidFill>
                <a:latin typeface="Calibri"/>
                <a:cs typeface="Calibri"/>
              </a:rPr>
              <a:t>- </a:t>
            </a:r>
            <a:r>
              <a:rPr sz="3600" b="1" spc="4" baseline="1137" dirty="0" smtClean="0">
                <a:solidFill>
                  <a:srgbClr val="17375E"/>
                </a:solidFill>
                <a:latin typeface="Calibri"/>
                <a:cs typeface="Calibri"/>
              </a:rPr>
              <a:t>2015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37021" y="2727071"/>
            <a:ext cx="142319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4" baseline="3413" dirty="0" smtClean="0">
                <a:solidFill>
                  <a:srgbClr val="17375E"/>
                </a:solidFill>
                <a:latin typeface="Calibri"/>
                <a:cs typeface="Calibri"/>
              </a:rPr>
              <a:t>D</a:t>
            </a:r>
            <a:r>
              <a:rPr sz="3600" b="1" spc="0" baseline="3413" dirty="0" smtClean="0">
                <a:solidFill>
                  <a:srgbClr val="17375E"/>
                </a:solidFill>
                <a:latin typeface="Calibri"/>
                <a:cs typeface="Calibri"/>
              </a:rPr>
              <a:t>I</a:t>
            </a:r>
            <a:r>
              <a:rPr sz="3600" b="1" spc="-54" baseline="3413" dirty="0" smtClean="0">
                <a:solidFill>
                  <a:srgbClr val="17375E"/>
                </a:solidFill>
                <a:latin typeface="Calibri"/>
                <a:cs typeface="Calibri"/>
              </a:rPr>
              <a:t>D</a:t>
            </a:r>
            <a:r>
              <a:rPr sz="3600" b="1" spc="-175" baseline="3413" dirty="0" smtClean="0">
                <a:solidFill>
                  <a:srgbClr val="17375E"/>
                </a:solidFill>
                <a:latin typeface="Calibri"/>
                <a:cs typeface="Calibri"/>
              </a:rPr>
              <a:t>A</a:t>
            </a:r>
            <a:r>
              <a:rPr sz="3600" b="1" spc="9" baseline="3413" dirty="0" smtClean="0">
                <a:solidFill>
                  <a:srgbClr val="17375E"/>
                </a:solidFill>
                <a:latin typeface="Calibri"/>
                <a:cs typeface="Calibri"/>
              </a:rPr>
              <a:t>T</a:t>
            </a:r>
            <a:r>
              <a:rPr sz="3600" b="1" spc="-4" baseline="3413" dirty="0" smtClean="0">
                <a:solidFill>
                  <a:srgbClr val="17375E"/>
                </a:solidFill>
                <a:latin typeface="Calibri"/>
                <a:cs typeface="Calibri"/>
              </a:rPr>
              <a:t>T</a:t>
            </a:r>
            <a:r>
              <a:rPr sz="3600" b="1" spc="0" baseline="3413" dirty="0" smtClean="0">
                <a:solidFill>
                  <a:srgbClr val="17375E"/>
                </a:solidFill>
                <a:latin typeface="Calibri"/>
                <a:cs typeface="Calibri"/>
              </a:rPr>
              <a:t>I</a:t>
            </a:r>
            <a:r>
              <a:rPr sz="3600" b="1" spc="4" baseline="3413" dirty="0" smtClean="0">
                <a:solidFill>
                  <a:srgbClr val="17375E"/>
                </a:solidFill>
                <a:latin typeface="Calibri"/>
                <a:cs typeface="Calibri"/>
              </a:rPr>
              <a:t>C</a:t>
            </a:r>
            <a:r>
              <a:rPr sz="3600" b="1" spc="0" baseline="3413" dirty="0" smtClean="0">
                <a:solidFill>
                  <a:srgbClr val="17375E"/>
                </a:solidFill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26870" y="4014485"/>
            <a:ext cx="237165" cy="533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b="1" spc="0" baseline="3413" dirty="0" smtClean="0">
                <a:solidFill>
                  <a:srgbClr val="943735"/>
                </a:solidFill>
                <a:latin typeface="Calibri"/>
                <a:cs typeface="Calibri"/>
              </a:rPr>
              <a:t>I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75945" y="4014485"/>
            <a:ext cx="1833141" cy="533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b="1" spc="0" baseline="3413" dirty="0" smtClean="0">
                <a:solidFill>
                  <a:srgbClr val="943735"/>
                </a:solidFill>
                <a:latin typeface="Calibri"/>
                <a:cs typeface="Calibri"/>
              </a:rPr>
              <a:t>«n</a:t>
            </a:r>
            <a:r>
              <a:rPr sz="6000" b="1" spc="-39" baseline="3413" dirty="0" smtClean="0">
                <a:solidFill>
                  <a:srgbClr val="943735"/>
                </a:solidFill>
                <a:latin typeface="Calibri"/>
                <a:cs typeface="Calibri"/>
              </a:rPr>
              <a:t>a</a:t>
            </a:r>
            <a:r>
              <a:rPr sz="6000" b="1" spc="0" baseline="3413" dirty="0" smtClean="0">
                <a:solidFill>
                  <a:srgbClr val="943735"/>
                </a:solidFill>
                <a:latin typeface="Calibri"/>
                <a:cs typeface="Calibri"/>
              </a:rPr>
              <a:t>t</a:t>
            </a:r>
            <a:r>
              <a:rPr sz="6000" b="1" spc="-9" baseline="3413" dirty="0" smtClean="0">
                <a:solidFill>
                  <a:srgbClr val="943735"/>
                </a:solidFill>
                <a:latin typeface="Calibri"/>
                <a:cs typeface="Calibri"/>
              </a:rPr>
              <a:t>i</a:t>
            </a:r>
            <a:r>
              <a:rPr sz="6000" b="1" spc="0" baseline="3413" dirty="0" smtClean="0">
                <a:solidFill>
                  <a:srgbClr val="943735"/>
                </a:solidFill>
                <a:latin typeface="Calibri"/>
                <a:cs typeface="Calibri"/>
              </a:rPr>
              <a:t>vi»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22663" y="4014485"/>
            <a:ext cx="357543" cy="533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b="1" spc="0" baseline="3413" dirty="0" smtClean="0">
                <a:solidFill>
                  <a:srgbClr val="943735"/>
                </a:solidFill>
                <a:latin typeface="Calibri"/>
                <a:cs typeface="Calibri"/>
              </a:rPr>
              <a:t>e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93226" y="4014485"/>
            <a:ext cx="226493" cy="533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b="1" spc="0" baseline="3413" dirty="0" smtClean="0">
                <a:solidFill>
                  <a:srgbClr val="943735"/>
                </a:solidFill>
                <a:latin typeface="Calibri"/>
                <a:cs typeface="Calibri"/>
              </a:rPr>
              <a:t>i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33152" y="4014485"/>
            <a:ext cx="1715200" cy="533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b="1" spc="0" baseline="3413" dirty="0" smtClean="0">
                <a:solidFill>
                  <a:srgbClr val="943735"/>
                </a:solidFill>
                <a:latin typeface="Calibri"/>
                <a:cs typeface="Calibri"/>
              </a:rPr>
              <a:t>«sa</a:t>
            </a:r>
            <a:r>
              <a:rPr sz="6000" b="1" spc="44" baseline="3413" dirty="0" smtClean="0">
                <a:solidFill>
                  <a:srgbClr val="943735"/>
                </a:solidFill>
                <a:latin typeface="Calibri"/>
                <a:cs typeface="Calibri"/>
              </a:rPr>
              <a:t>g</a:t>
            </a:r>
            <a:r>
              <a:rPr sz="6000" b="1" spc="0" baseline="3413" dirty="0" smtClean="0">
                <a:solidFill>
                  <a:srgbClr val="943735"/>
                </a:solidFill>
                <a:latin typeface="Calibri"/>
                <a:cs typeface="Calibri"/>
              </a:rPr>
              <a:t>gi»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58890" y="4014485"/>
            <a:ext cx="1534525" cy="533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b="1" spc="0" baseline="3413" dirty="0" smtClean="0">
                <a:solidFill>
                  <a:srgbClr val="943735"/>
                </a:solidFill>
                <a:latin typeface="Calibri"/>
                <a:cs typeface="Calibri"/>
              </a:rPr>
              <a:t>d</a:t>
            </a:r>
            <a:r>
              <a:rPr sz="6000" b="1" spc="-9" baseline="3413" dirty="0" smtClean="0">
                <a:solidFill>
                  <a:srgbClr val="943735"/>
                </a:solidFill>
                <a:latin typeface="Calibri"/>
                <a:cs typeface="Calibri"/>
              </a:rPr>
              <a:t>i</a:t>
            </a:r>
            <a:r>
              <a:rPr sz="6000" b="1" spc="0" baseline="3413" dirty="0" smtClean="0">
                <a:solidFill>
                  <a:srgbClr val="943735"/>
                </a:solidFill>
                <a:latin typeface="Calibri"/>
                <a:cs typeface="Calibri"/>
              </a:rPr>
              <a:t>gi</a:t>
            </a:r>
            <a:r>
              <a:rPr sz="6000" b="1" spc="-50" baseline="3413" dirty="0" smtClean="0">
                <a:solidFill>
                  <a:srgbClr val="943735"/>
                </a:solidFill>
                <a:latin typeface="Calibri"/>
                <a:cs typeface="Calibri"/>
              </a:rPr>
              <a:t>t</a:t>
            </a:r>
            <a:r>
              <a:rPr sz="6000" b="1" spc="0" baseline="3413" dirty="0" smtClean="0">
                <a:solidFill>
                  <a:srgbClr val="943735"/>
                </a:solidFill>
                <a:latin typeface="Calibri"/>
                <a:cs typeface="Calibri"/>
              </a:rPr>
              <a:t>ali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3015" y="6413261"/>
            <a:ext cx="485625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-9" baseline="3034" dirty="0" smtClean="0">
                <a:solidFill>
                  <a:srgbClr val="001F5F"/>
                </a:solidFill>
                <a:latin typeface="Calibri"/>
                <a:cs typeface="Calibri"/>
              </a:rPr>
              <a:t>p</a:t>
            </a:r>
            <a:r>
              <a:rPr sz="2700" spc="-29" baseline="3034" dirty="0" smtClean="0">
                <a:solidFill>
                  <a:srgbClr val="001F5F"/>
                </a:solidFill>
                <a:latin typeface="Calibri"/>
                <a:cs typeface="Calibri"/>
              </a:rPr>
              <a:t>r</a:t>
            </a:r>
            <a:r>
              <a:rPr sz="2700" spc="-9" baseline="3034" dirty="0" smtClean="0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sz="2700" spc="-129" baseline="3034" dirty="0" smtClean="0">
                <a:solidFill>
                  <a:srgbClr val="001F5F"/>
                </a:solidFill>
                <a:latin typeface="Calibri"/>
                <a:cs typeface="Calibri"/>
              </a:rPr>
              <a:t>f</a:t>
            </a:r>
            <a:r>
              <a:rPr sz="2700" spc="0" baseline="3034" dirty="0" smtClean="0">
                <a:solidFill>
                  <a:srgbClr val="001F5F"/>
                </a:solidFill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282368" y="6413261"/>
            <a:ext cx="1287043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lang="it-IT" sz="2700" baseline="3034" smtClean="0">
                <a:solidFill>
                  <a:srgbClr val="001F5F"/>
                </a:solidFill>
                <a:latin typeface="Calibri"/>
                <a:cs typeface="Calibri"/>
              </a:rPr>
              <a:t>Antonio Izzo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1986280" y="1270000"/>
            <a:ext cx="4820920" cy="337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554672" y="622696"/>
            <a:ext cx="229719" cy="533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0" baseline="3413" dirty="0" smtClean="0">
                <a:latin typeface="Calibri"/>
                <a:cs typeface="Calibri"/>
              </a:rPr>
              <a:t>I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7648" y="622696"/>
            <a:ext cx="1500336" cy="533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0" baseline="3413" dirty="0" smtClean="0">
                <a:latin typeface="Calibri"/>
                <a:cs typeface="Calibri"/>
              </a:rPr>
              <a:t>«n</a:t>
            </a:r>
            <a:r>
              <a:rPr sz="6000" spc="-39" baseline="3413" dirty="0" smtClean="0">
                <a:latin typeface="Calibri"/>
                <a:cs typeface="Calibri"/>
              </a:rPr>
              <a:t>a</a:t>
            </a:r>
            <a:r>
              <a:rPr sz="6000" spc="0" baseline="3413" dirty="0" smtClean="0">
                <a:latin typeface="Calibri"/>
                <a:cs typeface="Calibri"/>
              </a:rPr>
              <a:t>tivi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09892" y="622696"/>
            <a:ext cx="1879118" cy="533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0" baseline="3413" dirty="0" smtClean="0">
                <a:latin typeface="Calibri"/>
                <a:cs typeface="Calibri"/>
              </a:rPr>
              <a:t>digi</a:t>
            </a:r>
            <a:r>
              <a:rPr sz="6000" spc="-44" baseline="3413" dirty="0" smtClean="0">
                <a:latin typeface="Calibri"/>
                <a:cs typeface="Calibri"/>
              </a:rPr>
              <a:t>t</a:t>
            </a:r>
            <a:r>
              <a:rPr sz="6000" spc="0" baseline="3413" dirty="0" smtClean="0">
                <a:latin typeface="Calibri"/>
                <a:cs typeface="Calibri"/>
              </a:rPr>
              <a:t>ali»: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97985" y="622696"/>
            <a:ext cx="2794010" cy="533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-29" baseline="3413" dirty="0" smtClean="0">
                <a:latin typeface="Calibri"/>
                <a:cs typeface="Calibri"/>
              </a:rPr>
              <a:t>c</a:t>
            </a:r>
            <a:r>
              <a:rPr sz="6000" spc="0" baseline="3413" dirty="0" smtClean="0">
                <a:latin typeface="Calibri"/>
                <a:cs typeface="Calibri"/>
              </a:rPr>
              <a:t>on</a:t>
            </a:r>
            <a:r>
              <a:rPr sz="6000" spc="-25" baseline="3413" dirty="0" smtClean="0">
                <a:latin typeface="Calibri"/>
                <a:cs typeface="Calibri"/>
              </a:rPr>
              <a:t>o</a:t>
            </a:r>
            <a:r>
              <a:rPr sz="6000" spc="0" baseline="3413" dirty="0" smtClean="0">
                <a:latin typeface="Calibri"/>
                <a:cs typeface="Calibri"/>
              </a:rPr>
              <a:t>sciamoli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02372" y="622696"/>
            <a:ext cx="1666808" cy="533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0" baseline="3413" dirty="0" smtClean="0">
                <a:latin typeface="Calibri"/>
                <a:cs typeface="Calibri"/>
              </a:rPr>
              <a:t>meglio!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14400" y="5486400"/>
            <a:ext cx="7324091" cy="813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30479" indent="-457200">
              <a:lnSpc>
                <a:spcPts val="1730"/>
              </a:lnSpc>
              <a:spcBef>
                <a:spcPts val="86"/>
              </a:spcBef>
              <a:buFont typeface="+mj-lt"/>
              <a:buAutoNum type="arabicPeriod"/>
            </a:pPr>
            <a:r>
              <a:rPr sz="2400" u="heavy" spc="-19" baseline="3413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h</a:t>
            </a:r>
            <a:r>
              <a:rPr sz="2400" u="heavy" spc="-14" baseline="3413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2400" u="heavy" spc="0" baseline="3413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tps</a:t>
            </a:r>
            <a:r>
              <a:rPr sz="2400" u="heavy" spc="-9" baseline="3413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:</a:t>
            </a:r>
            <a:r>
              <a:rPr sz="2400" u="heavy" spc="0" baseline="3413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//w</a:t>
            </a:r>
            <a:r>
              <a:rPr sz="2400" u="heavy" spc="-9" baseline="3413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w</a:t>
            </a:r>
            <a:r>
              <a:rPr sz="2400" u="heavy" spc="-104" baseline="3413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w</a:t>
            </a:r>
            <a:r>
              <a:rPr sz="2400" u="heavy" spc="-64" baseline="3413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2400" u="heavy" spc="-25" baseline="3413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y</a:t>
            </a:r>
            <a:r>
              <a:rPr sz="2400" u="heavy" spc="0" baseline="3413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outube.</a:t>
            </a:r>
            <a:r>
              <a:rPr sz="2400" u="heavy" spc="-19" baseline="3413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c</a:t>
            </a:r>
            <a:r>
              <a:rPr sz="2400" u="heavy" spc="0" baseline="3413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om/</a:t>
            </a:r>
            <a:r>
              <a:rPr sz="2400" u="heavy" spc="-25" baseline="3413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wa</a:t>
            </a:r>
            <a:r>
              <a:rPr sz="2400" u="heavy" spc="-14" baseline="3413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</a:t>
            </a:r>
            <a:r>
              <a:rPr sz="2400" u="heavy" spc="0" baseline="3413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ch?v=h</a:t>
            </a:r>
            <a:r>
              <a:rPr sz="2400" u="heavy" spc="-100" baseline="3413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Y</a:t>
            </a:r>
            <a:r>
              <a:rPr sz="2400" u="heavy" spc="-4" baseline="3413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a</a:t>
            </a:r>
            <a:r>
              <a:rPr sz="2400" u="heavy" spc="-19" baseline="3413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b</a:t>
            </a:r>
            <a:r>
              <a:rPr sz="2400" u="heavy" spc="-9" baseline="3413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f</a:t>
            </a:r>
            <a:r>
              <a:rPr sz="2400" u="heavy" spc="0" baseline="3413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H</a:t>
            </a:r>
            <a:r>
              <a:rPr sz="2400" u="heavy" spc="4" baseline="3413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_F</a:t>
            </a:r>
            <a:r>
              <a:rPr sz="2400" u="heavy" spc="0" baseline="3413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j</a:t>
            </a:r>
            <a:r>
              <a:rPr sz="2400" u="heavy" spc="4" baseline="3413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3</a:t>
            </a:r>
            <a:r>
              <a:rPr sz="2400" u="heavy" spc="0" baseline="3413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k</a:t>
            </a:r>
            <a:endParaRPr sz="1600" dirty="0">
              <a:latin typeface="Calibri"/>
              <a:cs typeface="Calibri"/>
            </a:endParaRPr>
          </a:p>
          <a:p>
            <a:pPr marL="355600" marR="30479" indent="-342900">
              <a:lnSpc>
                <a:spcPct val="101725"/>
              </a:lnSpc>
              <a:spcBef>
                <a:spcPts val="258"/>
              </a:spcBef>
              <a:buFont typeface="+mj-lt"/>
              <a:buAutoNum type="arabicPeriod"/>
            </a:pPr>
            <a:r>
              <a:rPr sz="1600" u="heavy" spc="-19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ht</a:t>
            </a:r>
            <a:r>
              <a:rPr sz="1600" u="heavy" spc="0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tp</a:t>
            </a:r>
            <a:r>
              <a:rPr sz="1600" u="heavy" spc="-4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s</a:t>
            </a:r>
            <a:r>
              <a:rPr sz="1600" u="heavy" spc="-9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:</a:t>
            </a:r>
            <a:r>
              <a:rPr sz="1600" u="heavy" spc="0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/</a:t>
            </a:r>
            <a:r>
              <a:rPr sz="1600" u="heavy" spc="4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/</a:t>
            </a:r>
            <a:r>
              <a:rPr sz="1600" u="heavy" spc="-4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ww</a:t>
            </a:r>
            <a:r>
              <a:rPr sz="1600" u="heavy" spc="-104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w</a:t>
            </a:r>
            <a:r>
              <a:rPr sz="1600" u="heavy" spc="-64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.</a:t>
            </a:r>
            <a:r>
              <a:rPr sz="1600" u="heavy" spc="-25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y</a:t>
            </a:r>
            <a:r>
              <a:rPr sz="1600" u="heavy" spc="0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o</a:t>
            </a:r>
            <a:r>
              <a:rPr sz="1600" u="heavy" spc="-9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u</a:t>
            </a:r>
            <a:r>
              <a:rPr sz="1600" u="heavy" spc="0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tube.</a:t>
            </a:r>
            <a:r>
              <a:rPr sz="1600" u="heavy" spc="-19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c</a:t>
            </a:r>
            <a:r>
              <a:rPr sz="1600" u="heavy" spc="0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o</a:t>
            </a:r>
            <a:r>
              <a:rPr sz="1600" u="heavy" spc="-4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m</a:t>
            </a:r>
            <a:r>
              <a:rPr sz="1600" u="heavy" spc="0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/</a:t>
            </a:r>
            <a:r>
              <a:rPr sz="1600" u="heavy" spc="-25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wa</a:t>
            </a:r>
            <a:r>
              <a:rPr sz="1600" u="heavy" spc="-19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t</a:t>
            </a:r>
            <a:r>
              <a:rPr sz="1600" u="heavy" spc="0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ch?</a:t>
            </a:r>
            <a:r>
              <a:rPr sz="1600" u="heavy" spc="-4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v</a:t>
            </a:r>
            <a:r>
              <a:rPr sz="1600" u="heavy" spc="0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=</a:t>
            </a:r>
            <a:r>
              <a:rPr sz="1600" u="heavy" spc="9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8</a:t>
            </a:r>
            <a:r>
              <a:rPr sz="1600" u="heavy" spc="-19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m</a:t>
            </a:r>
            <a:r>
              <a:rPr sz="1600" u="heavy" spc="-4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w</a:t>
            </a:r>
            <a:r>
              <a:rPr sz="1600" u="heavy" spc="0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F</a:t>
            </a:r>
            <a:r>
              <a:rPr sz="1600" u="heavy" spc="4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t</a:t>
            </a:r>
            <a:r>
              <a:rPr sz="1600" u="heavy" spc="-39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Y</a:t>
            </a:r>
            <a:r>
              <a:rPr sz="1600" u="heavy" spc="-9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f</a:t>
            </a:r>
            <a:r>
              <a:rPr sz="1600" u="heavy" spc="-25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W</a:t>
            </a:r>
            <a:r>
              <a:rPr sz="1600" u="heavy" spc="-29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X</a:t>
            </a:r>
            <a:r>
              <a:rPr sz="1600" u="heavy" spc="0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Qo&amp;l</a:t>
            </a:r>
            <a:r>
              <a:rPr sz="1600" u="heavy" spc="-9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i</a:t>
            </a:r>
            <a:r>
              <a:rPr sz="1600" u="heavy" spc="-25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s</a:t>
            </a:r>
            <a:r>
              <a:rPr sz="1600" u="heavy" spc="0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t</a:t>
            </a:r>
            <a:r>
              <a:rPr sz="1600" u="heavy" spc="4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=</a:t>
            </a:r>
            <a:r>
              <a:rPr sz="1600" u="heavy" spc="-4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P</a:t>
            </a:r>
            <a:r>
              <a:rPr sz="1600" u="heavy" spc="4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L732B9</a:t>
            </a:r>
            <a:r>
              <a:rPr sz="1600" u="heavy" spc="0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F</a:t>
            </a:r>
            <a:r>
              <a:rPr sz="1600" u="heavy" spc="9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8</a:t>
            </a:r>
            <a:r>
              <a:rPr sz="1600" u="heavy" spc="4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124C</a:t>
            </a:r>
            <a:r>
              <a:rPr sz="1600" u="heavy" spc="-4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A</a:t>
            </a:r>
            <a:r>
              <a:rPr sz="1600" u="heavy" spc="4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276</a:t>
            </a:r>
            <a:r>
              <a:rPr sz="1600" u="heavy" spc="0" dirty="0" smtClean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2</a:t>
            </a:r>
            <a:endParaRPr sz="1600" dirty="0">
              <a:latin typeface="Calibri"/>
              <a:cs typeface="Calibri"/>
            </a:endParaRPr>
          </a:p>
          <a:p>
            <a:pPr marL="355600" indent="-342900">
              <a:lnSpc>
                <a:spcPct val="101725"/>
              </a:lnSpc>
              <a:spcBef>
                <a:spcPts val="350"/>
              </a:spcBef>
              <a:buFont typeface="+mj-lt"/>
              <a:buAutoNum type="arabicPeriod"/>
            </a:pPr>
            <a:r>
              <a:rPr sz="1600" u="heavy" spc="-19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h</a:t>
            </a:r>
            <a:r>
              <a:rPr sz="1600" u="heavy" spc="-14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t</a:t>
            </a:r>
            <a:r>
              <a:rPr sz="1600" u="heavy" spc="0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tps</a:t>
            </a:r>
            <a:r>
              <a:rPr sz="1600" u="heavy" spc="-9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:</a:t>
            </a:r>
            <a:r>
              <a:rPr sz="1600" u="heavy" spc="0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/</a:t>
            </a:r>
            <a:r>
              <a:rPr sz="1600" u="heavy" spc="4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/</a:t>
            </a:r>
            <a:r>
              <a:rPr sz="1600" u="heavy" spc="0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w</a:t>
            </a:r>
            <a:r>
              <a:rPr sz="1600" u="heavy" spc="-9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w</a:t>
            </a:r>
            <a:r>
              <a:rPr sz="1600" u="heavy" spc="-104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w</a:t>
            </a:r>
            <a:r>
              <a:rPr sz="1600" u="heavy" spc="-64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.</a:t>
            </a:r>
            <a:r>
              <a:rPr sz="1600" u="heavy" spc="-25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y</a:t>
            </a:r>
            <a:r>
              <a:rPr sz="1600" u="heavy" spc="0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outube.</a:t>
            </a:r>
            <a:r>
              <a:rPr sz="1600" u="heavy" spc="-19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c</a:t>
            </a:r>
            <a:r>
              <a:rPr sz="1600" u="heavy" spc="0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om/</a:t>
            </a:r>
            <a:r>
              <a:rPr sz="1600" u="heavy" spc="-25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wa</a:t>
            </a:r>
            <a:r>
              <a:rPr sz="1600" u="heavy" spc="-14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t</a:t>
            </a:r>
            <a:r>
              <a:rPr sz="1600" u="heavy" spc="0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ch?v=h</a:t>
            </a:r>
            <a:r>
              <a:rPr sz="1600" u="heavy" spc="-19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Y</a:t>
            </a:r>
            <a:r>
              <a:rPr sz="1600" u="heavy" spc="4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Sx</a:t>
            </a:r>
            <a:r>
              <a:rPr sz="1600" u="heavy" spc="0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v</a:t>
            </a:r>
            <a:r>
              <a:rPr sz="1600" u="heavy" spc="-4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w</a:t>
            </a:r>
            <a:r>
              <a:rPr sz="1600" u="heavy" spc="-14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t</a:t>
            </a:r>
            <a:r>
              <a:rPr sz="1600" u="heavy" spc="0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d</a:t>
            </a:r>
            <a:r>
              <a:rPr sz="1600" u="heavy" spc="-14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K</a:t>
            </a:r>
            <a:r>
              <a:rPr sz="1600" u="heavy" spc="-4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s</a:t>
            </a:r>
            <a:r>
              <a:rPr sz="1600" u="heavy" spc="0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o&amp;</a:t>
            </a:r>
            <a:r>
              <a:rPr sz="1600" u="heavy" spc="-4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li</a:t>
            </a:r>
            <a:r>
              <a:rPr sz="1600" u="heavy" spc="-25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s</a:t>
            </a:r>
            <a:r>
              <a:rPr sz="1600" u="heavy" spc="0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t</a:t>
            </a:r>
            <a:r>
              <a:rPr sz="1600" u="heavy" spc="4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=</a:t>
            </a:r>
            <a:r>
              <a:rPr sz="1600" u="heavy" spc="-4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P</a:t>
            </a:r>
            <a:r>
              <a:rPr sz="1600" u="heavy" spc="4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L732</a:t>
            </a:r>
            <a:r>
              <a:rPr sz="1600" u="heavy" spc="9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B</a:t>
            </a:r>
            <a:r>
              <a:rPr sz="1600" u="heavy" spc="4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9F8124C</a:t>
            </a:r>
            <a:r>
              <a:rPr sz="1600" u="heavy" spc="-4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A</a:t>
            </a:r>
            <a:r>
              <a:rPr sz="1600" u="heavy" spc="4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2762</a:t>
            </a:r>
            <a:r>
              <a:rPr sz="1600" u="heavy" spc="9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&amp;</a:t>
            </a:r>
            <a:r>
              <a:rPr sz="1600" u="heavy" spc="-4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i</a:t>
            </a:r>
            <a:r>
              <a:rPr sz="1600" u="heavy" spc="0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nd</a:t>
            </a:r>
            <a:r>
              <a:rPr sz="1600" u="heavy" spc="-19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e</a:t>
            </a:r>
            <a:r>
              <a:rPr sz="1600" u="heavy" spc="-14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x</a:t>
            </a:r>
            <a:r>
              <a:rPr sz="1600" u="heavy" spc="0" dirty="0" smtClean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=2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672999" y="4761787"/>
            <a:ext cx="3447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Guardiamo insieme questi 3 video: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3751" y="1556765"/>
            <a:ext cx="5724144" cy="44001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2609596" y="557149"/>
            <a:ext cx="4081694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0"/>
              </a:lnSpc>
              <a:spcBef>
                <a:spcPts val="229"/>
              </a:spcBef>
            </a:pPr>
            <a:r>
              <a:rPr sz="6600" spc="0" baseline="3103" dirty="0" smtClean="0">
                <a:latin typeface="Calibri"/>
                <a:cs typeface="Calibri"/>
              </a:rPr>
              <a:t>Cosa</a:t>
            </a:r>
            <a:r>
              <a:rPr sz="6600" spc="29" baseline="3103" dirty="0" smtClean="0">
                <a:latin typeface="Calibri"/>
                <a:cs typeface="Calibri"/>
              </a:rPr>
              <a:t> </a:t>
            </a:r>
            <a:r>
              <a:rPr sz="6600" spc="0" baseline="3103" dirty="0" smtClean="0">
                <a:latin typeface="Calibri"/>
                <a:cs typeface="Calibri"/>
              </a:rPr>
              <a:t>ne </a:t>
            </a:r>
            <a:r>
              <a:rPr sz="6600" spc="4" baseline="3103" dirty="0" smtClean="0">
                <a:latin typeface="Calibri"/>
                <a:cs typeface="Calibri"/>
              </a:rPr>
              <a:t>p</a:t>
            </a:r>
            <a:r>
              <a:rPr sz="6600" spc="0" baseline="3103" dirty="0" smtClean="0">
                <a:latin typeface="Calibri"/>
                <a:cs typeface="Calibri"/>
              </a:rPr>
              <a:t>ens</a:t>
            </a:r>
            <a:r>
              <a:rPr sz="6600" spc="-50" baseline="3103" dirty="0" smtClean="0">
                <a:latin typeface="Calibri"/>
                <a:cs typeface="Calibri"/>
              </a:rPr>
              <a:t>a</a:t>
            </a:r>
            <a:r>
              <a:rPr sz="6600" spc="-34" baseline="3103" dirty="0" smtClean="0">
                <a:latin typeface="Calibri"/>
                <a:cs typeface="Calibri"/>
              </a:rPr>
              <a:t>t</a:t>
            </a:r>
            <a:r>
              <a:rPr sz="6600" spc="0" baseline="3103" dirty="0" smtClean="0">
                <a:latin typeface="Calibri"/>
                <a:cs typeface="Calibri"/>
              </a:rPr>
              <a:t>e?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5095240" y="1755139"/>
            <a:ext cx="3759200" cy="4198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92090" y="1951481"/>
            <a:ext cx="3168395" cy="36080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869311" y="150240"/>
            <a:ext cx="3485388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-169" baseline="3413" dirty="0" smtClean="0">
                <a:latin typeface="Calibri"/>
                <a:cs typeface="Calibri"/>
              </a:rPr>
              <a:t>“</a:t>
            </a:r>
            <a:r>
              <a:rPr sz="6000" spc="0" baseline="3413" dirty="0" smtClean="0">
                <a:latin typeface="Calibri"/>
                <a:cs typeface="Calibri"/>
              </a:rPr>
              <a:t>digi</a:t>
            </a:r>
            <a:r>
              <a:rPr sz="6000" spc="-39" baseline="3413" dirty="0" smtClean="0">
                <a:latin typeface="Calibri"/>
                <a:cs typeface="Calibri"/>
              </a:rPr>
              <a:t>t</a:t>
            </a:r>
            <a:r>
              <a:rPr sz="6000" spc="0" baseline="3413" dirty="0" smtClean="0">
                <a:latin typeface="Calibri"/>
                <a:cs typeface="Calibri"/>
              </a:rPr>
              <a:t>al</a:t>
            </a:r>
            <a:r>
              <a:rPr sz="6000" spc="-34" baseline="3413" dirty="0" smtClean="0">
                <a:latin typeface="Calibri"/>
                <a:cs typeface="Calibri"/>
              </a:rPr>
              <a:t> </a:t>
            </a:r>
            <a:r>
              <a:rPr sz="6000" spc="0" baseline="3413" dirty="0" smtClean="0">
                <a:latin typeface="Calibri"/>
                <a:cs typeface="Calibri"/>
              </a:rPr>
              <a:t>n</a:t>
            </a:r>
            <a:r>
              <a:rPr sz="6000" spc="-39" baseline="3413" dirty="0" smtClean="0">
                <a:latin typeface="Calibri"/>
                <a:cs typeface="Calibri"/>
              </a:rPr>
              <a:t>a</a:t>
            </a:r>
            <a:r>
              <a:rPr sz="6000" spc="0" baseline="3413" dirty="0" smtClean="0">
                <a:latin typeface="Calibri"/>
                <a:cs typeface="Calibri"/>
              </a:rPr>
              <a:t>ti</a:t>
            </a:r>
            <a:r>
              <a:rPr sz="6000" spc="-44" baseline="3413" dirty="0" smtClean="0">
                <a:latin typeface="Calibri"/>
                <a:cs typeface="Calibri"/>
              </a:rPr>
              <a:t>v</a:t>
            </a:r>
            <a:r>
              <a:rPr sz="6000" spc="0" baseline="3413" dirty="0" smtClean="0">
                <a:latin typeface="Calibri"/>
                <a:cs typeface="Calibri"/>
              </a:rPr>
              <a:t>e</a:t>
            </a:r>
            <a:r>
              <a:rPr sz="6000" spc="4" baseline="3413" dirty="0" smtClean="0">
                <a:latin typeface="Calibri"/>
                <a:cs typeface="Calibri"/>
              </a:rPr>
              <a:t>s</a:t>
            </a:r>
            <a:r>
              <a:rPr sz="6000" spc="9" baseline="3413" dirty="0" smtClean="0">
                <a:latin typeface="Calibri"/>
                <a:cs typeface="Calibri"/>
              </a:rPr>
              <a:t>”: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68069" y="759856"/>
            <a:ext cx="3267931" cy="533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0" baseline="3413" dirty="0" smtClean="0">
                <a:latin typeface="Calibri"/>
                <a:cs typeface="Calibri"/>
              </a:rPr>
              <a:t>una d</a:t>
            </a:r>
            <a:r>
              <a:rPr sz="6000" spc="-39" baseline="3413" dirty="0" smtClean="0">
                <a:latin typeface="Calibri"/>
                <a:cs typeface="Calibri"/>
              </a:rPr>
              <a:t>e</a:t>
            </a:r>
            <a:r>
              <a:rPr sz="6000" spc="0" baseline="3413" dirty="0" smtClean="0">
                <a:latin typeface="Calibri"/>
                <a:cs typeface="Calibri"/>
              </a:rPr>
              <a:t>finizi</a:t>
            </a:r>
            <a:r>
              <a:rPr sz="6000" spc="-14" baseline="3413" dirty="0" smtClean="0">
                <a:latin typeface="Calibri"/>
                <a:cs typeface="Calibri"/>
              </a:rPr>
              <a:t>o</a:t>
            </a:r>
            <a:r>
              <a:rPr sz="6000" spc="0" baseline="3413" dirty="0" smtClean="0">
                <a:latin typeface="Calibri"/>
                <a:cs typeface="Calibri"/>
              </a:rPr>
              <a:t>ne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44175" y="759856"/>
            <a:ext cx="1113882" cy="533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0" baseline="3413" dirty="0" smtClean="0">
                <a:latin typeface="Calibri"/>
                <a:cs typeface="Calibri"/>
              </a:rPr>
              <a:t>po</a:t>
            </a:r>
            <a:r>
              <a:rPr sz="6000" spc="-44" baseline="3413" dirty="0" smtClean="0">
                <a:latin typeface="Calibri"/>
                <a:cs typeface="Calibri"/>
              </a:rPr>
              <a:t>c</a:t>
            </a:r>
            <a:r>
              <a:rPr sz="6000" spc="0" baseline="3413" dirty="0" smtClean="0">
                <a:latin typeface="Calibri"/>
                <a:cs typeface="Calibri"/>
              </a:rPr>
              <a:t>o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71115" y="759856"/>
            <a:ext cx="1682008" cy="533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0" baseline="3413" dirty="0" smtClean="0">
                <a:latin typeface="Calibri"/>
                <a:cs typeface="Calibri"/>
              </a:rPr>
              <a:t>d</a:t>
            </a:r>
            <a:r>
              <a:rPr sz="6000" spc="-29" baseline="3413" dirty="0" smtClean="0">
                <a:latin typeface="Calibri"/>
                <a:cs typeface="Calibri"/>
              </a:rPr>
              <a:t>e</a:t>
            </a:r>
            <a:r>
              <a:rPr sz="6000" spc="0" baseline="3413" dirty="0" smtClean="0">
                <a:latin typeface="Calibri"/>
                <a:cs typeface="Calibri"/>
              </a:rPr>
              <a:t>fini</a:t>
            </a:r>
            <a:r>
              <a:rPr sz="6000" spc="-39" baseline="3413" dirty="0" smtClean="0">
                <a:latin typeface="Calibri"/>
                <a:cs typeface="Calibri"/>
              </a:rPr>
              <a:t>t</a:t>
            </a:r>
            <a:r>
              <a:rPr sz="6000" spc="0" baseline="3413" dirty="0" smtClean="0">
                <a:latin typeface="Calibri"/>
                <a:cs typeface="Calibri"/>
              </a:rPr>
              <a:t>a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13067" y="1882775"/>
            <a:ext cx="4648484" cy="4334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096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 smtClean="0">
                <a:latin typeface="Calibri"/>
                <a:cs typeface="Calibri"/>
              </a:rPr>
              <a:t>Il</a:t>
            </a:r>
            <a:r>
              <a:rPr sz="4800" spc="14" baseline="3413" dirty="0" smtClean="0">
                <a:latin typeface="Calibri"/>
                <a:cs typeface="Calibri"/>
              </a:rPr>
              <a:t> </a:t>
            </a:r>
            <a:r>
              <a:rPr sz="4800" spc="-29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e</a:t>
            </a:r>
            <a:r>
              <a:rPr sz="4800" spc="9" baseline="3413" dirty="0" smtClean="0">
                <a:latin typeface="Calibri"/>
                <a:cs typeface="Calibri"/>
              </a:rPr>
              <a:t>r</a:t>
            </a:r>
            <a:r>
              <a:rPr sz="4800" spc="0" baseline="3413" dirty="0" smtClean="0">
                <a:latin typeface="Calibri"/>
                <a:cs typeface="Calibri"/>
              </a:rPr>
              <a:t>mine</a:t>
            </a:r>
            <a:r>
              <a:rPr sz="4800" spc="-9" baseline="3413" dirty="0" smtClean="0">
                <a:latin typeface="Calibri"/>
                <a:cs typeface="Calibri"/>
              </a:rPr>
              <a:t> </a:t>
            </a:r>
            <a:r>
              <a:rPr sz="4800" spc="14" baseline="3413" dirty="0" smtClean="0">
                <a:latin typeface="Calibri"/>
                <a:cs typeface="Calibri"/>
              </a:rPr>
              <a:t>«</a:t>
            </a:r>
            <a:r>
              <a:rPr sz="4800" spc="0" baseline="3413" dirty="0" smtClean="0">
                <a:latin typeface="Calibri"/>
                <a:cs typeface="Calibri"/>
              </a:rPr>
              <a:t>digi</a:t>
            </a:r>
            <a:r>
              <a:rPr sz="4800" spc="-29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al</a:t>
            </a:r>
            <a:r>
              <a:rPr sz="4800" spc="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n</a:t>
            </a:r>
            <a:r>
              <a:rPr sz="4800" spc="-14" baseline="3413" dirty="0" smtClean="0">
                <a:latin typeface="Calibri"/>
                <a:cs typeface="Calibri"/>
              </a:rPr>
              <a:t>a</a:t>
            </a:r>
            <a:r>
              <a:rPr sz="4800" spc="0" baseline="3413" dirty="0" smtClean="0">
                <a:latin typeface="Calibri"/>
                <a:cs typeface="Calibri"/>
              </a:rPr>
              <a:t>t</a:t>
            </a:r>
            <a:r>
              <a:rPr sz="4800" spc="9" baseline="3413" dirty="0" smtClean="0">
                <a:latin typeface="Calibri"/>
                <a:cs typeface="Calibri"/>
              </a:rPr>
              <a:t>i</a:t>
            </a:r>
            <a:r>
              <a:rPr sz="4800" spc="-44" baseline="3413" dirty="0" smtClean="0">
                <a:latin typeface="Calibri"/>
                <a:cs typeface="Calibri"/>
              </a:rPr>
              <a:t>v</a:t>
            </a:r>
            <a:r>
              <a:rPr sz="4800" spc="0" baseline="3413" dirty="0" smtClean="0">
                <a:latin typeface="Calibri"/>
                <a:cs typeface="Calibri"/>
              </a:rPr>
              <a:t>e»,</a:t>
            </a:r>
            <a:endParaRPr sz="3200">
              <a:latin typeface="Calibri"/>
              <a:cs typeface="Calibri"/>
            </a:endParaRPr>
          </a:p>
          <a:p>
            <a:pPr marL="12700" marR="60960">
              <a:lnSpc>
                <a:spcPts val="3840"/>
              </a:lnSpc>
              <a:spcBef>
                <a:spcPts val="23"/>
              </a:spcBef>
            </a:pPr>
            <a:r>
              <a:rPr sz="4800" spc="0" baseline="1706" dirty="0" smtClean="0">
                <a:latin typeface="Calibri"/>
                <a:cs typeface="Calibri"/>
              </a:rPr>
              <a:t>di</a:t>
            </a:r>
            <a:r>
              <a:rPr sz="4800" spc="-34" baseline="1706" dirty="0" smtClean="0">
                <a:latin typeface="Calibri"/>
                <a:cs typeface="Calibri"/>
              </a:rPr>
              <a:t>f</a:t>
            </a:r>
            <a:r>
              <a:rPr sz="4800" spc="0" baseline="1706" dirty="0" smtClean="0">
                <a:latin typeface="Calibri"/>
                <a:cs typeface="Calibri"/>
              </a:rPr>
              <a:t>fu</a:t>
            </a:r>
            <a:r>
              <a:rPr sz="4800" spc="4" baseline="1706" dirty="0" smtClean="0">
                <a:latin typeface="Calibri"/>
                <a:cs typeface="Calibri"/>
              </a:rPr>
              <a:t>s</a:t>
            </a:r>
            <a:r>
              <a:rPr sz="4800" spc="0" baseline="1706" dirty="0" smtClean="0">
                <a:latin typeface="Calibri"/>
                <a:cs typeface="Calibri"/>
              </a:rPr>
              <a:t>o da</a:t>
            </a:r>
            <a:r>
              <a:rPr sz="4800" spc="14" baseline="1706" dirty="0" smtClean="0">
                <a:latin typeface="Calibri"/>
                <a:cs typeface="Calibri"/>
              </a:rPr>
              <a:t> </a:t>
            </a:r>
            <a:r>
              <a:rPr sz="4800" b="1" spc="0" baseline="1706" dirty="0" smtClean="0">
                <a:latin typeface="Calibri"/>
                <a:cs typeface="Calibri"/>
              </a:rPr>
              <a:t>Mark P</a:t>
            </a:r>
            <a:r>
              <a:rPr sz="4800" b="1" spc="-44" baseline="1706" dirty="0" smtClean="0">
                <a:latin typeface="Calibri"/>
                <a:cs typeface="Calibri"/>
              </a:rPr>
              <a:t>r</a:t>
            </a:r>
            <a:r>
              <a:rPr sz="4800" b="1" spc="0" baseline="1706" dirty="0" smtClean="0">
                <a:latin typeface="Calibri"/>
                <a:cs typeface="Calibri"/>
              </a:rPr>
              <a:t>en</a:t>
            </a:r>
            <a:r>
              <a:rPr sz="4800" b="1" spc="9" baseline="1706" dirty="0" smtClean="0">
                <a:latin typeface="Calibri"/>
                <a:cs typeface="Calibri"/>
              </a:rPr>
              <a:t>s</a:t>
            </a:r>
            <a:r>
              <a:rPr sz="4800" b="1" spc="0" baseline="1706" dirty="0" smtClean="0">
                <a:latin typeface="Calibri"/>
                <a:cs typeface="Calibri"/>
              </a:rPr>
              <a:t>ky</a:t>
            </a:r>
            <a:endParaRPr sz="3200">
              <a:latin typeface="Calibri"/>
              <a:cs typeface="Calibri"/>
            </a:endParaRPr>
          </a:p>
          <a:p>
            <a:pPr marL="12700" marR="60960">
              <a:lnSpc>
                <a:spcPts val="3845"/>
              </a:lnSpc>
              <a:spcBef>
                <a:spcPts val="0"/>
              </a:spcBef>
            </a:pPr>
            <a:r>
              <a:rPr sz="4800" spc="0" baseline="1706" dirty="0" smtClean="0">
                <a:latin typeface="Calibri"/>
                <a:cs typeface="Calibri"/>
              </a:rPr>
              <a:t>nel 20</a:t>
            </a:r>
            <a:r>
              <a:rPr sz="4800" spc="-9" baseline="1706" dirty="0" smtClean="0">
                <a:latin typeface="Calibri"/>
                <a:cs typeface="Calibri"/>
              </a:rPr>
              <a:t>0</a:t>
            </a:r>
            <a:r>
              <a:rPr sz="4800" spc="0" baseline="1706" dirty="0" smtClean="0">
                <a:latin typeface="Calibri"/>
                <a:cs typeface="Calibri"/>
              </a:rPr>
              <a:t>1,</a:t>
            </a:r>
            <a:r>
              <a:rPr sz="4800" spc="9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indi</a:t>
            </a:r>
            <a:r>
              <a:rPr sz="4800" spc="-9" baseline="1706" dirty="0" smtClean="0">
                <a:latin typeface="Calibri"/>
                <a:cs typeface="Calibri"/>
              </a:rPr>
              <a:t>c</a:t>
            </a:r>
            <a:r>
              <a:rPr sz="4800" spc="0" baseline="1706" dirty="0" smtClean="0">
                <a:latin typeface="Calibri"/>
                <a:cs typeface="Calibri"/>
              </a:rPr>
              <a:t>a i </a:t>
            </a:r>
            <a:r>
              <a:rPr sz="4800" spc="4" baseline="1706" dirty="0" smtClean="0">
                <a:latin typeface="Calibri"/>
                <a:cs typeface="Calibri"/>
              </a:rPr>
              <a:t>s</a:t>
            </a:r>
            <a:r>
              <a:rPr sz="4800" spc="0" baseline="1706" dirty="0" smtClean="0">
                <a:latin typeface="Calibri"/>
                <a:cs typeface="Calibri"/>
              </a:rPr>
              <a:t>og</a:t>
            </a:r>
            <a:r>
              <a:rPr sz="4800" spc="-25" baseline="1706" dirty="0" smtClean="0">
                <a:latin typeface="Calibri"/>
                <a:cs typeface="Calibri"/>
              </a:rPr>
              <a:t>g</a:t>
            </a:r>
            <a:r>
              <a:rPr sz="4800" spc="-14" baseline="1706" dirty="0" smtClean="0">
                <a:latin typeface="Calibri"/>
                <a:cs typeface="Calibri"/>
              </a:rPr>
              <a:t>e</a:t>
            </a:r>
            <a:r>
              <a:rPr sz="4800" spc="-29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ti</a:t>
            </a:r>
            <a:endParaRPr sz="3200">
              <a:latin typeface="Calibri"/>
              <a:cs typeface="Calibri"/>
            </a:endParaRPr>
          </a:p>
          <a:p>
            <a:pPr marL="12700" marR="60960">
              <a:lnSpc>
                <a:spcPts val="3840"/>
              </a:lnSpc>
            </a:pPr>
            <a:r>
              <a:rPr sz="4800" spc="0" baseline="1706" dirty="0" smtClean="0">
                <a:latin typeface="Calibri"/>
                <a:cs typeface="Calibri"/>
              </a:rPr>
              <a:t>n</a:t>
            </a:r>
            <a:r>
              <a:rPr sz="4800" spc="-14" baseline="1706" dirty="0" smtClean="0">
                <a:latin typeface="Calibri"/>
                <a:cs typeface="Calibri"/>
              </a:rPr>
              <a:t>a</a:t>
            </a:r>
            <a:r>
              <a:rPr sz="4800" spc="0" baseline="1706" dirty="0" smtClean="0">
                <a:latin typeface="Calibri"/>
                <a:cs typeface="Calibri"/>
              </a:rPr>
              <a:t>ti</a:t>
            </a:r>
            <a:r>
              <a:rPr sz="4800" spc="9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d</a:t>
            </a:r>
            <a:r>
              <a:rPr sz="4800" spc="-9" baseline="1706" dirty="0" smtClean="0">
                <a:latin typeface="Calibri"/>
                <a:cs typeface="Calibri"/>
              </a:rPr>
              <a:t>o</a:t>
            </a:r>
            <a:r>
              <a:rPr sz="4800" spc="0" baseline="1706" dirty="0" smtClean="0">
                <a:latin typeface="Calibri"/>
                <a:cs typeface="Calibri"/>
              </a:rPr>
              <a:t>po il</a:t>
            </a:r>
            <a:r>
              <a:rPr sz="4800" spc="19" baseline="1706" dirty="0" smtClean="0">
                <a:latin typeface="Calibri"/>
                <a:cs typeface="Calibri"/>
              </a:rPr>
              <a:t> </a:t>
            </a:r>
            <a:r>
              <a:rPr sz="4800" b="1" spc="0" baseline="1706" dirty="0" smtClean="0">
                <a:latin typeface="Calibri"/>
                <a:cs typeface="Calibri"/>
              </a:rPr>
              <a:t>1996-1998</a:t>
            </a:r>
            <a:r>
              <a:rPr sz="4800" b="1" spc="39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che</a:t>
            </a:r>
            <a:endParaRPr sz="3200">
              <a:latin typeface="Calibri"/>
              <a:cs typeface="Calibri"/>
            </a:endParaRPr>
          </a:p>
          <a:p>
            <a:pPr marL="12700" marR="60960">
              <a:lnSpc>
                <a:spcPts val="3840"/>
              </a:lnSpc>
            </a:pPr>
            <a:r>
              <a:rPr sz="4800" spc="0" baseline="1706" dirty="0" smtClean="0">
                <a:latin typeface="Calibri"/>
                <a:cs typeface="Calibri"/>
              </a:rPr>
              <a:t>par</a:t>
            </a:r>
            <a:r>
              <a:rPr sz="4800" spc="9" baseline="1706" dirty="0" smtClean="0">
                <a:latin typeface="Calibri"/>
                <a:cs typeface="Calibri"/>
              </a:rPr>
              <a:t>l</a:t>
            </a:r>
            <a:r>
              <a:rPr sz="4800" spc="0" baseline="1706" dirty="0" smtClean="0">
                <a:latin typeface="Calibri"/>
                <a:cs typeface="Calibri"/>
              </a:rPr>
              <a:t>ano</a:t>
            </a:r>
            <a:r>
              <a:rPr sz="4800" spc="9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il l</a:t>
            </a:r>
            <a:r>
              <a:rPr sz="4800" spc="9" baseline="1706" dirty="0" smtClean="0">
                <a:latin typeface="Calibri"/>
                <a:cs typeface="Calibri"/>
              </a:rPr>
              <a:t>i</a:t>
            </a:r>
            <a:r>
              <a:rPr sz="4800" spc="0" baseline="1706" dirty="0" smtClean="0">
                <a:latin typeface="Calibri"/>
                <a:cs typeface="Calibri"/>
              </a:rPr>
              <a:t>n</a:t>
            </a:r>
            <a:r>
              <a:rPr sz="4800" spc="-9" baseline="1706" dirty="0" smtClean="0">
                <a:latin typeface="Calibri"/>
                <a:cs typeface="Calibri"/>
              </a:rPr>
              <a:t>g</a:t>
            </a:r>
            <a:r>
              <a:rPr sz="4800" spc="0" baseline="1706" dirty="0" smtClean="0">
                <a:latin typeface="Calibri"/>
                <a:cs typeface="Calibri"/>
              </a:rPr>
              <a:t>ua</a:t>
            </a:r>
            <a:r>
              <a:rPr sz="4800" spc="9" baseline="1706" dirty="0" smtClean="0">
                <a:latin typeface="Calibri"/>
                <a:cs typeface="Calibri"/>
              </a:rPr>
              <a:t>g</a:t>
            </a:r>
            <a:r>
              <a:rPr sz="4800" spc="0" baseline="1706" dirty="0" smtClean="0">
                <a:latin typeface="Calibri"/>
                <a:cs typeface="Calibri"/>
              </a:rPr>
              <a:t>gio</a:t>
            </a:r>
            <a:r>
              <a:rPr sz="4800" spc="44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del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ts val="3840"/>
              </a:lnSpc>
            </a:pPr>
            <a:r>
              <a:rPr sz="4800" spc="-9" baseline="1706" dirty="0" smtClean="0">
                <a:latin typeface="Calibri"/>
                <a:cs typeface="Calibri"/>
              </a:rPr>
              <a:t>c</a:t>
            </a:r>
            <a:r>
              <a:rPr sz="4800" spc="0" baseline="1706" dirty="0" smtClean="0">
                <a:latin typeface="Calibri"/>
                <a:cs typeface="Calibri"/>
              </a:rPr>
              <a:t>ompu</a:t>
            </a:r>
            <a:r>
              <a:rPr sz="4800" spc="-39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er</a:t>
            </a:r>
            <a:r>
              <a:rPr sz="4800" spc="9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e</a:t>
            </a:r>
            <a:r>
              <a:rPr sz="4800" spc="-19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de</a:t>
            </a:r>
            <a:r>
              <a:rPr sz="4800" spc="9" baseline="1706" dirty="0" smtClean="0">
                <a:latin typeface="Calibri"/>
                <a:cs typeface="Calibri"/>
              </a:rPr>
              <a:t>l</a:t>
            </a:r>
            <a:r>
              <a:rPr sz="4800" spc="0" baseline="1706" dirty="0" smtClean="0">
                <a:latin typeface="Calibri"/>
                <a:cs typeface="Calibri"/>
              </a:rPr>
              <a:t>la</a:t>
            </a:r>
            <a:r>
              <a:rPr sz="4800" spc="19" baseline="1706" dirty="0" smtClean="0">
                <a:latin typeface="Calibri"/>
                <a:cs typeface="Calibri"/>
              </a:rPr>
              <a:t> </a:t>
            </a:r>
            <a:r>
              <a:rPr sz="4800" spc="-34" baseline="1706" dirty="0" smtClean="0">
                <a:latin typeface="Calibri"/>
                <a:cs typeface="Calibri"/>
              </a:rPr>
              <a:t>r</a:t>
            </a:r>
            <a:r>
              <a:rPr sz="4800" spc="-9" baseline="1706" dirty="0" smtClean="0">
                <a:latin typeface="Calibri"/>
                <a:cs typeface="Calibri"/>
              </a:rPr>
              <a:t>e</a:t>
            </a:r>
            <a:r>
              <a:rPr sz="4800" spc="-29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e</a:t>
            </a:r>
            <a:r>
              <a:rPr sz="4800" spc="-14" baseline="1706" dirty="0" smtClean="0">
                <a:latin typeface="Calibri"/>
                <a:cs typeface="Calibri"/>
              </a:rPr>
              <a:t> </a:t>
            </a:r>
            <a:r>
              <a:rPr sz="4800" spc="-9" baseline="1706" dirty="0" smtClean="0">
                <a:latin typeface="Calibri"/>
                <a:cs typeface="Calibri"/>
              </a:rPr>
              <a:t>c</a:t>
            </a:r>
            <a:r>
              <a:rPr sz="4800" spc="0" baseline="1706" dirty="0" smtClean="0">
                <a:latin typeface="Calibri"/>
                <a:cs typeface="Calibri"/>
              </a:rPr>
              <a:t>ome</a:t>
            </a:r>
            <a:endParaRPr sz="3200">
              <a:latin typeface="Calibri"/>
              <a:cs typeface="Calibri"/>
            </a:endParaRPr>
          </a:p>
          <a:p>
            <a:pPr marL="12700" marR="60960">
              <a:lnSpc>
                <a:spcPts val="3840"/>
              </a:lnSpc>
            </a:pPr>
            <a:r>
              <a:rPr sz="4800" spc="0" baseline="1706" dirty="0" smtClean="0">
                <a:latin typeface="Calibri"/>
                <a:cs typeface="Calibri"/>
              </a:rPr>
              <a:t>lingua</a:t>
            </a:r>
            <a:r>
              <a:rPr sz="4800" spc="19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mad</a:t>
            </a:r>
            <a:r>
              <a:rPr sz="4800" spc="-29" baseline="1706" dirty="0" smtClean="0">
                <a:latin typeface="Calibri"/>
                <a:cs typeface="Calibri"/>
              </a:rPr>
              <a:t>r</a:t>
            </a:r>
            <a:r>
              <a:rPr sz="4800" spc="0" baseline="1706" dirty="0" smtClean="0">
                <a:latin typeface="Calibri"/>
                <a:cs typeface="Calibri"/>
              </a:rPr>
              <a:t>e ed hanno</a:t>
            </a:r>
            <a:endParaRPr sz="3200">
              <a:latin typeface="Calibri"/>
              <a:cs typeface="Calibri"/>
            </a:endParaRPr>
          </a:p>
          <a:p>
            <a:pPr marL="12700" marR="60960">
              <a:lnSpc>
                <a:spcPts val="3840"/>
              </a:lnSpc>
            </a:pPr>
            <a:r>
              <a:rPr sz="4800" spc="-14" baseline="1706" dirty="0" smtClean="0">
                <a:latin typeface="Calibri"/>
                <a:cs typeface="Calibri"/>
              </a:rPr>
              <a:t>a</a:t>
            </a:r>
            <a:r>
              <a:rPr sz="4800" spc="-29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t</a:t>
            </a:r>
            <a:r>
              <a:rPr sz="4800" spc="9" baseline="1706" dirty="0" smtClean="0">
                <a:latin typeface="Calibri"/>
                <a:cs typeface="Calibri"/>
              </a:rPr>
              <a:t>i</a:t>
            </a:r>
            <a:r>
              <a:rPr sz="4800" spc="0" baseline="1706" dirty="0" smtClean="0">
                <a:latin typeface="Calibri"/>
                <a:cs typeface="Calibri"/>
              </a:rPr>
              <a:t>tud</a:t>
            </a:r>
            <a:r>
              <a:rPr sz="4800" spc="9" baseline="1706" dirty="0" smtClean="0">
                <a:latin typeface="Calibri"/>
                <a:cs typeface="Calibri"/>
              </a:rPr>
              <a:t>i</a:t>
            </a:r>
            <a:r>
              <a:rPr sz="4800" spc="0" baseline="1706" dirty="0" smtClean="0">
                <a:latin typeface="Calibri"/>
                <a:cs typeface="Calibri"/>
              </a:rPr>
              <a:t>ni</a:t>
            </a:r>
            <a:r>
              <a:rPr sz="4800" spc="-19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e</a:t>
            </a:r>
            <a:r>
              <a:rPr sz="4800" spc="14" baseline="1706" dirty="0" smtClean="0">
                <a:latin typeface="Calibri"/>
                <a:cs typeface="Calibri"/>
              </a:rPr>
              <a:t> </a:t>
            </a:r>
            <a:r>
              <a:rPr sz="4800" spc="-9" baseline="1706" dirty="0" smtClean="0">
                <a:latin typeface="Calibri"/>
                <a:cs typeface="Calibri"/>
              </a:rPr>
              <a:t>c</a:t>
            </a:r>
            <a:r>
              <a:rPr sz="4800" spc="0" baseline="1706" dirty="0" smtClean="0">
                <a:latin typeface="Calibri"/>
                <a:cs typeface="Calibri"/>
              </a:rPr>
              <a:t>a</a:t>
            </a:r>
            <a:r>
              <a:rPr sz="4800" spc="-50" baseline="1706" dirty="0" smtClean="0">
                <a:latin typeface="Calibri"/>
                <a:cs typeface="Calibri"/>
              </a:rPr>
              <a:t>r</a:t>
            </a:r>
            <a:r>
              <a:rPr sz="4800" spc="-14" baseline="1706" dirty="0" smtClean="0">
                <a:latin typeface="Calibri"/>
                <a:cs typeface="Calibri"/>
              </a:rPr>
              <a:t>a</a:t>
            </a:r>
            <a:r>
              <a:rPr sz="4800" spc="-29" baseline="1706" dirty="0" smtClean="0">
                <a:latin typeface="Calibri"/>
                <a:cs typeface="Calibri"/>
              </a:rPr>
              <a:t>tt</a:t>
            </a:r>
            <a:r>
              <a:rPr sz="4800" spc="0" baseline="1706" dirty="0" smtClean="0">
                <a:latin typeface="Calibri"/>
                <a:cs typeface="Calibri"/>
              </a:rPr>
              <a:t>e</a:t>
            </a:r>
            <a:r>
              <a:rPr sz="4800" spc="-4" baseline="1706" dirty="0" smtClean="0">
                <a:latin typeface="Calibri"/>
                <a:cs typeface="Calibri"/>
              </a:rPr>
              <a:t>r</a:t>
            </a:r>
            <a:r>
              <a:rPr sz="4800" spc="0" baseline="1706" dirty="0" smtClean="0">
                <a:latin typeface="Calibri"/>
                <a:cs typeface="Calibri"/>
              </a:rPr>
              <a:t>i</a:t>
            </a:r>
            <a:r>
              <a:rPr sz="4800" spc="-25" baseline="1706" dirty="0" smtClean="0">
                <a:latin typeface="Calibri"/>
                <a:cs typeface="Calibri"/>
              </a:rPr>
              <a:t>s</a:t>
            </a:r>
            <a:r>
              <a:rPr sz="4800" spc="0" baseline="1706" dirty="0" smtClean="0">
                <a:latin typeface="Calibri"/>
                <a:cs typeface="Calibri"/>
              </a:rPr>
              <a:t>t</a:t>
            </a:r>
            <a:r>
              <a:rPr sz="4800" spc="9" baseline="1706" dirty="0" smtClean="0">
                <a:latin typeface="Calibri"/>
                <a:cs typeface="Calibri"/>
              </a:rPr>
              <a:t>i</a:t>
            </a:r>
            <a:r>
              <a:rPr sz="4800" spc="-9" baseline="1706" dirty="0" smtClean="0">
                <a:latin typeface="Calibri"/>
                <a:cs typeface="Calibri"/>
              </a:rPr>
              <a:t>c</a:t>
            </a:r>
            <a:r>
              <a:rPr sz="4800" spc="0" baseline="1706" dirty="0" smtClean="0">
                <a:latin typeface="Calibri"/>
                <a:cs typeface="Calibri"/>
              </a:rPr>
              <a:t>he</a:t>
            </a:r>
            <a:endParaRPr sz="3200">
              <a:latin typeface="Calibri"/>
              <a:cs typeface="Calibri"/>
            </a:endParaRPr>
          </a:p>
          <a:p>
            <a:pPr marL="12700" marR="60960">
              <a:lnSpc>
                <a:spcPts val="3845"/>
              </a:lnSpc>
              <a:spcBef>
                <a:spcPts val="0"/>
              </a:spcBef>
            </a:pPr>
            <a:r>
              <a:rPr sz="4800" spc="-9" baseline="1706" dirty="0" smtClean="0">
                <a:latin typeface="Calibri"/>
                <a:cs typeface="Calibri"/>
              </a:rPr>
              <a:t>c</a:t>
            </a:r>
            <a:r>
              <a:rPr sz="4800" spc="0" baseline="1706" dirty="0" smtClean="0">
                <a:latin typeface="Calibri"/>
                <a:cs typeface="Calibri"/>
              </a:rPr>
              <a:t>o</a:t>
            </a:r>
            <a:r>
              <a:rPr sz="4800" spc="-14" baseline="1706" dirty="0" smtClean="0">
                <a:latin typeface="Calibri"/>
                <a:cs typeface="Calibri"/>
              </a:rPr>
              <a:t>g</a:t>
            </a:r>
            <a:r>
              <a:rPr sz="4800" spc="0" baseline="1706" dirty="0" smtClean="0">
                <a:latin typeface="Calibri"/>
                <a:cs typeface="Calibri"/>
              </a:rPr>
              <a:t>ni</a:t>
            </a:r>
            <a:r>
              <a:rPr sz="4800" spc="9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i</a:t>
            </a:r>
            <a:r>
              <a:rPr sz="4800" spc="-39" baseline="1706" dirty="0" smtClean="0">
                <a:latin typeface="Calibri"/>
                <a:cs typeface="Calibri"/>
              </a:rPr>
              <a:t>v</a:t>
            </a:r>
            <a:r>
              <a:rPr sz="4800" spc="0" baseline="1706" dirty="0" smtClean="0">
                <a:latin typeface="Calibri"/>
                <a:cs typeface="Calibri"/>
              </a:rPr>
              <a:t>e</a:t>
            </a:r>
            <a:r>
              <a:rPr sz="4800" spc="19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ben</a:t>
            </a:r>
            <a:r>
              <a:rPr sz="4800" spc="9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p</a:t>
            </a:r>
            <a:r>
              <a:rPr sz="4800" spc="-39" baseline="1706" dirty="0" smtClean="0">
                <a:latin typeface="Calibri"/>
                <a:cs typeface="Calibri"/>
              </a:rPr>
              <a:t>r</a:t>
            </a:r>
            <a:r>
              <a:rPr sz="4800" spc="0" baseline="1706" dirty="0" smtClean="0">
                <a:latin typeface="Calibri"/>
                <a:cs typeface="Calibri"/>
              </a:rPr>
              <a:t>e</a:t>
            </a:r>
            <a:r>
              <a:rPr sz="4800" spc="9" baseline="1706" dirty="0" smtClean="0">
                <a:latin typeface="Calibri"/>
                <a:cs typeface="Calibri"/>
              </a:rPr>
              <a:t>c</a:t>
            </a:r>
            <a:r>
              <a:rPr sz="4800" spc="0" baseline="1706" dirty="0" smtClean="0">
                <a:latin typeface="Calibri"/>
                <a:cs typeface="Calibri"/>
              </a:rPr>
              <a:t>i</a:t>
            </a:r>
            <a:r>
              <a:rPr sz="4800" spc="9" baseline="1706" dirty="0" smtClean="0">
                <a:latin typeface="Calibri"/>
                <a:cs typeface="Calibri"/>
              </a:rPr>
              <a:t>s</a:t>
            </a:r>
            <a:r>
              <a:rPr sz="4800" spc="0" baseline="1706" dirty="0" smtClean="0">
                <a:latin typeface="Calibri"/>
                <a:cs typeface="Calibri"/>
              </a:rPr>
              <a:t>e.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250825" y="1412836"/>
            <a:ext cx="4183126" cy="4824476"/>
          </a:xfrm>
          <a:custGeom>
            <a:avLst/>
            <a:gdLst/>
            <a:ahLst/>
            <a:cxnLst/>
            <a:rect l="l" t="t" r="r" b="b"/>
            <a:pathLst>
              <a:path w="4183126" h="4824476">
                <a:moveTo>
                  <a:pt x="0" y="4824476"/>
                </a:moveTo>
                <a:lnTo>
                  <a:pt x="4183126" y="4824476"/>
                </a:lnTo>
                <a:lnTo>
                  <a:pt x="4183126" y="0"/>
                </a:lnTo>
                <a:lnTo>
                  <a:pt x="0" y="0"/>
                </a:lnTo>
                <a:lnTo>
                  <a:pt x="0" y="482447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0825" y="1412836"/>
            <a:ext cx="4183126" cy="4824476"/>
          </a:xfrm>
          <a:custGeom>
            <a:avLst/>
            <a:gdLst/>
            <a:ahLst/>
            <a:cxnLst/>
            <a:rect l="l" t="t" r="r" b="b"/>
            <a:pathLst>
              <a:path w="4183126" h="4824476">
                <a:moveTo>
                  <a:pt x="0" y="4824476"/>
                </a:moveTo>
                <a:lnTo>
                  <a:pt x="4183126" y="4824476"/>
                </a:lnTo>
                <a:lnTo>
                  <a:pt x="4183126" y="0"/>
                </a:lnTo>
                <a:lnTo>
                  <a:pt x="0" y="0"/>
                </a:lnTo>
                <a:lnTo>
                  <a:pt x="0" y="4824476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10735" y="1412735"/>
            <a:ext cx="4183126" cy="4824476"/>
          </a:xfrm>
          <a:custGeom>
            <a:avLst/>
            <a:gdLst/>
            <a:ahLst/>
            <a:cxnLst/>
            <a:rect l="l" t="t" r="r" b="b"/>
            <a:pathLst>
              <a:path w="4183126" h="4824476">
                <a:moveTo>
                  <a:pt x="0" y="4824476"/>
                </a:moveTo>
                <a:lnTo>
                  <a:pt x="4183126" y="4824476"/>
                </a:lnTo>
                <a:lnTo>
                  <a:pt x="4183126" y="0"/>
                </a:lnTo>
                <a:lnTo>
                  <a:pt x="0" y="0"/>
                </a:lnTo>
                <a:lnTo>
                  <a:pt x="0" y="4824476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10735" y="1412735"/>
            <a:ext cx="4183126" cy="4824476"/>
          </a:xfrm>
          <a:custGeom>
            <a:avLst/>
            <a:gdLst/>
            <a:ahLst/>
            <a:cxnLst/>
            <a:rect l="l" t="t" r="r" b="b"/>
            <a:pathLst>
              <a:path w="4183126" h="4824476">
                <a:moveTo>
                  <a:pt x="0" y="4824476"/>
                </a:moveTo>
                <a:lnTo>
                  <a:pt x="4183126" y="4824476"/>
                </a:lnTo>
                <a:lnTo>
                  <a:pt x="4183126" y="0"/>
                </a:lnTo>
                <a:lnTo>
                  <a:pt x="0" y="0"/>
                </a:lnTo>
                <a:lnTo>
                  <a:pt x="0" y="4824476"/>
                </a:lnTo>
                <a:close/>
              </a:path>
            </a:pathLst>
          </a:custGeom>
          <a:ln w="25400">
            <a:solidFill>
              <a:srgbClr val="70883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57212" y="317896"/>
            <a:ext cx="1556585" cy="533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-175" baseline="3413" dirty="0" smtClean="0">
                <a:latin typeface="Calibri"/>
                <a:cs typeface="Calibri"/>
              </a:rPr>
              <a:t>“</a:t>
            </a:r>
            <a:r>
              <a:rPr sz="6000" spc="0" baseline="3413" dirty="0" smtClean="0">
                <a:latin typeface="Calibri"/>
                <a:cs typeface="Calibri"/>
              </a:rPr>
              <a:t>digi</a:t>
            </a:r>
            <a:r>
              <a:rPr sz="6000" spc="-44" baseline="3413" dirty="0" smtClean="0">
                <a:latin typeface="Calibri"/>
                <a:cs typeface="Calibri"/>
              </a:rPr>
              <a:t>t</a:t>
            </a:r>
            <a:r>
              <a:rPr sz="6000" spc="0" baseline="3413" dirty="0" smtClean="0">
                <a:latin typeface="Calibri"/>
                <a:cs typeface="Calibri"/>
              </a:rPr>
              <a:t>al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22170" y="317896"/>
            <a:ext cx="1782625" cy="533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0" baseline="3413" dirty="0" smtClean="0">
                <a:latin typeface="Calibri"/>
                <a:cs typeface="Calibri"/>
              </a:rPr>
              <a:t>n</a:t>
            </a:r>
            <a:r>
              <a:rPr sz="6000" spc="-39" baseline="3413" dirty="0" smtClean="0">
                <a:latin typeface="Calibri"/>
                <a:cs typeface="Calibri"/>
              </a:rPr>
              <a:t>a</a:t>
            </a:r>
            <a:r>
              <a:rPr sz="6000" spc="0" baseline="3413" dirty="0" smtClean="0">
                <a:latin typeface="Calibri"/>
                <a:cs typeface="Calibri"/>
              </a:rPr>
              <a:t>ti</a:t>
            </a:r>
            <a:r>
              <a:rPr sz="6000" spc="-50" baseline="3413" dirty="0" smtClean="0">
                <a:latin typeface="Calibri"/>
                <a:cs typeface="Calibri"/>
              </a:rPr>
              <a:t>v</a:t>
            </a:r>
            <a:r>
              <a:rPr sz="6000" spc="0" baseline="3413" dirty="0" smtClean="0">
                <a:latin typeface="Calibri"/>
                <a:cs typeface="Calibri"/>
              </a:rPr>
              <a:t>e</a:t>
            </a:r>
            <a:r>
              <a:rPr sz="6000" spc="9" baseline="3413" dirty="0" smtClean="0">
                <a:latin typeface="Calibri"/>
                <a:cs typeface="Calibri"/>
              </a:rPr>
              <a:t>s</a:t>
            </a:r>
            <a:r>
              <a:rPr sz="6000" spc="0" baseline="3413" dirty="0" smtClean="0">
                <a:latin typeface="Calibri"/>
                <a:cs typeface="Calibri"/>
              </a:rPr>
              <a:t>”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16045" y="317896"/>
            <a:ext cx="526658" cy="533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-25" baseline="3413" dirty="0" smtClean="0">
                <a:latin typeface="Calibri"/>
                <a:cs typeface="Calibri"/>
              </a:rPr>
              <a:t>v</a:t>
            </a:r>
            <a:r>
              <a:rPr sz="6000" spc="0" baseline="3413" dirty="0" smtClean="0">
                <a:latin typeface="Calibri"/>
                <a:cs typeface="Calibri"/>
              </a:rPr>
              <a:t>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57065" y="317896"/>
            <a:ext cx="1556585" cy="533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-175" baseline="3413" dirty="0" smtClean="0">
                <a:latin typeface="Calibri"/>
                <a:cs typeface="Calibri"/>
              </a:rPr>
              <a:t>“</a:t>
            </a:r>
            <a:r>
              <a:rPr sz="6000" spc="0" baseline="3413" dirty="0" smtClean="0">
                <a:latin typeface="Calibri"/>
                <a:cs typeface="Calibri"/>
              </a:rPr>
              <a:t>digi</a:t>
            </a:r>
            <a:r>
              <a:rPr sz="6000" spc="-44" baseline="3413" dirty="0" smtClean="0">
                <a:latin typeface="Calibri"/>
                <a:cs typeface="Calibri"/>
              </a:rPr>
              <a:t>t</a:t>
            </a:r>
            <a:r>
              <a:rPr sz="6000" spc="0" baseline="3413" dirty="0" smtClean="0">
                <a:latin typeface="Calibri"/>
                <a:cs typeface="Calibri"/>
              </a:rPr>
              <a:t>al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21959" y="317896"/>
            <a:ext cx="2641780" cy="533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0" baseline="3413" dirty="0" smtClean="0">
                <a:latin typeface="Calibri"/>
                <a:cs typeface="Calibri"/>
              </a:rPr>
              <a:t>immig</a:t>
            </a:r>
            <a:r>
              <a:rPr sz="6000" spc="-69" baseline="3413" dirty="0" smtClean="0">
                <a:latin typeface="Calibri"/>
                <a:cs typeface="Calibri"/>
              </a:rPr>
              <a:t>r</a:t>
            </a:r>
            <a:r>
              <a:rPr sz="6000" spc="0" baseline="3413" dirty="0" smtClean="0">
                <a:latin typeface="Calibri"/>
                <a:cs typeface="Calibri"/>
              </a:rPr>
              <a:t>a</a:t>
            </a:r>
            <a:r>
              <a:rPr sz="6000" spc="-39" baseline="3413" dirty="0" smtClean="0">
                <a:latin typeface="Calibri"/>
                <a:cs typeface="Calibri"/>
              </a:rPr>
              <a:t>n</a:t>
            </a:r>
            <a:r>
              <a:rPr sz="6000" spc="0" baseline="3413" dirty="0" smtClean="0">
                <a:latin typeface="Calibri"/>
                <a:cs typeface="Calibri"/>
              </a:rPr>
              <a:t>t</a:t>
            </a:r>
            <a:r>
              <a:rPr sz="6000" spc="4" baseline="3413" dirty="0" smtClean="0">
                <a:latin typeface="Calibri"/>
                <a:cs typeface="Calibri"/>
              </a:rPr>
              <a:t>s</a:t>
            </a:r>
            <a:r>
              <a:rPr sz="6000" spc="0" baseline="3413" dirty="0" smtClean="0">
                <a:latin typeface="Calibri"/>
                <a:cs typeface="Calibri"/>
              </a:rPr>
              <a:t>”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34026" y="2607691"/>
            <a:ext cx="2216102" cy="9171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solidFill>
                  <a:srgbClr val="FFFFFF"/>
                </a:solidFill>
                <a:latin typeface="Calibri"/>
                <a:cs typeface="Calibri"/>
              </a:rPr>
              <a:t>modo </a:t>
            </a:r>
            <a:r>
              <a:rPr sz="3600" spc="-19" baseline="3413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600" spc="0" baseline="3413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600" spc="-25" baseline="3413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600" spc="0" baseline="3413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600" spc="-39" baseline="3413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600" spc="0" baseline="3413" dirty="0" smtClean="0">
                <a:solidFill>
                  <a:srgbClr val="FFFFFF"/>
                </a:solidFill>
                <a:latin typeface="Calibri"/>
                <a:cs typeface="Calibri"/>
              </a:rPr>
              <a:t>ol</a:t>
            </a:r>
            <a:r>
              <a:rPr sz="3600" spc="9" baseline="3413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600" spc="-29" baseline="3413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600" spc="-25" baseline="3413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600" spc="0" baseline="3413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ct val="101725"/>
              </a:lnSpc>
              <a:spcBef>
                <a:spcPts val="1565"/>
              </a:spcBef>
            </a:pP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li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400" spc="9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-25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spc="-29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spc="-25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spc="-4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di</a:t>
            </a:r>
            <a:r>
              <a:rPr sz="2400" spc="-1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4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spc="-25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t;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34026" y="3852560"/>
            <a:ext cx="1030938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600" spc="-14" baseline="3413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600" spc="4" baseline="3413" dirty="0" smtClean="0">
                <a:solidFill>
                  <a:srgbClr val="FFFFFF"/>
                </a:solidFill>
                <a:latin typeface="Calibri"/>
                <a:cs typeface="Calibri"/>
              </a:rPr>
              <a:t>fi</a:t>
            </a:r>
            <a:r>
              <a:rPr sz="3600" spc="0" baseline="3413" dirty="0" smtClean="0">
                <a:solidFill>
                  <a:srgbClr val="FFFFFF"/>
                </a:solidFill>
                <a:latin typeface="Calibri"/>
                <a:cs typeface="Calibri"/>
              </a:rPr>
              <a:t>nit</a:t>
            </a:r>
            <a:r>
              <a:rPr sz="3600" spc="9" baseline="3413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600" spc="0" baseline="3413" dirty="0" smtClean="0">
                <a:solidFill>
                  <a:srgbClr val="FFFFFF"/>
                </a:solidFill>
                <a:latin typeface="Calibri"/>
                <a:cs typeface="Calibri"/>
              </a:rPr>
              <a:t>;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34026" y="4510658"/>
            <a:ext cx="179294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solidFill>
                  <a:srgbClr val="FFFFFF"/>
                </a:solidFill>
                <a:latin typeface="Calibri"/>
                <a:cs typeface="Calibri"/>
              </a:rPr>
              <a:t>suoni e</a:t>
            </a:r>
            <a:r>
              <a:rPr sz="3600" spc="4" baseline="3413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spc="0" baseline="3413" dirty="0" smtClean="0">
                <a:solidFill>
                  <a:srgbClr val="FFFFFF"/>
                </a:solidFill>
                <a:latin typeface="Calibri"/>
                <a:cs typeface="Calibri"/>
              </a:rPr>
              <a:t>video;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34026" y="5534739"/>
            <a:ext cx="1533772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solidFill>
                  <a:srgbClr val="FFFFFF"/>
                </a:solidFill>
                <a:latin typeface="Calibri"/>
                <a:cs typeface="Calibri"/>
              </a:rPr>
              <a:t>sequenzi</a:t>
            </a:r>
            <a:r>
              <a:rPr sz="3600" spc="-9" baseline="3413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600" spc="4" baseline="3413" dirty="0" smtClean="0">
                <a:solidFill>
                  <a:srgbClr val="FFFFFF"/>
                </a:solidFill>
                <a:latin typeface="Calibri"/>
                <a:cs typeface="Calibri"/>
              </a:rPr>
              <a:t>li</a:t>
            </a:r>
            <a:r>
              <a:rPr sz="3600" spc="0" baseline="3413" dirty="0" smtClean="0">
                <a:solidFill>
                  <a:srgbClr val="FFFFFF"/>
                </a:solidFill>
                <a:latin typeface="Calibri"/>
                <a:cs typeface="Calibri"/>
              </a:rPr>
              <a:t>;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4027" y="6444694"/>
            <a:ext cx="6766587" cy="178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800" spc="-59" baseline="2275" dirty="0" smtClean="0">
                <a:latin typeface="Calibri"/>
                <a:cs typeface="Calibri"/>
              </a:rPr>
              <a:t>V</a:t>
            </a:r>
            <a:r>
              <a:rPr sz="1800" spc="0" baseline="2275" dirty="0" smtClean="0">
                <a:latin typeface="Calibri"/>
                <a:cs typeface="Calibri"/>
              </a:rPr>
              <a:t>ee</a:t>
            </a:r>
            <a:r>
              <a:rPr sz="1800" spc="1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,</a:t>
            </a:r>
            <a:r>
              <a:rPr sz="1800" spc="-9" baseline="2275" dirty="0" smtClean="0">
                <a:latin typeface="Calibri"/>
                <a:cs typeface="Calibri"/>
              </a:rPr>
              <a:t> </a:t>
            </a:r>
            <a:r>
              <a:rPr sz="1800" spc="-129" baseline="2275" dirty="0" smtClean="0">
                <a:latin typeface="Calibri"/>
                <a:cs typeface="Calibri"/>
              </a:rPr>
              <a:t>W</a:t>
            </a:r>
            <a:r>
              <a:rPr sz="1800" spc="0" baseline="2275" dirty="0" smtClean="0">
                <a:latin typeface="Calibri"/>
                <a:cs typeface="Calibri"/>
              </a:rPr>
              <a:t>.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&amp;</a:t>
            </a:r>
            <a:r>
              <a:rPr sz="1800" spc="-9" baseline="2275" dirty="0" smtClean="0">
                <a:latin typeface="Calibri"/>
                <a:cs typeface="Calibri"/>
              </a:rPr>
              <a:t> </a:t>
            </a:r>
            <a:r>
              <a:rPr sz="1800" spc="-19" baseline="2275" dirty="0" smtClean="0">
                <a:latin typeface="Calibri"/>
                <a:cs typeface="Calibri"/>
              </a:rPr>
              <a:t>Vr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-4" baseline="2275" dirty="0" smtClean="0">
                <a:latin typeface="Calibri"/>
                <a:cs typeface="Calibri"/>
              </a:rPr>
              <a:t>kk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9" baseline="2275" dirty="0" smtClean="0">
                <a:latin typeface="Calibri"/>
                <a:cs typeface="Calibri"/>
              </a:rPr>
              <a:t>n</a:t>
            </a:r>
            <a:r>
              <a:rPr sz="1800" spc="14" baseline="2275" dirty="0" smtClean="0">
                <a:latin typeface="Calibri"/>
                <a:cs typeface="Calibri"/>
              </a:rPr>
              <a:t>g</a:t>
            </a:r>
            <a:r>
              <a:rPr sz="1800" spc="0" baseline="2275" dirty="0" smtClean="0">
                <a:latin typeface="Calibri"/>
                <a:cs typeface="Calibri"/>
              </a:rPr>
              <a:t>,</a:t>
            </a:r>
            <a:r>
              <a:rPr sz="1800" spc="-29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B</a:t>
            </a:r>
            <a:r>
              <a:rPr sz="1800" spc="0" baseline="2275" dirty="0" smtClean="0">
                <a:latin typeface="Calibri"/>
                <a:cs typeface="Calibri"/>
              </a:rPr>
              <a:t>.</a:t>
            </a:r>
            <a:r>
              <a:rPr sz="1800" spc="-14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(</a:t>
            </a:r>
            <a:r>
              <a:rPr sz="1800" spc="-9" baseline="2275" dirty="0" smtClean="0">
                <a:latin typeface="Calibri"/>
                <a:cs typeface="Calibri"/>
              </a:rPr>
              <a:t>2006</a:t>
            </a:r>
            <a:r>
              <a:rPr sz="1800" spc="-4" baseline="2275" dirty="0" smtClean="0">
                <a:latin typeface="Calibri"/>
                <a:cs typeface="Calibri"/>
              </a:rPr>
              <a:t>)</a:t>
            </a:r>
            <a:r>
              <a:rPr sz="1800" spc="0" baseline="2275" dirty="0" smtClean="0">
                <a:latin typeface="Calibri"/>
                <a:cs typeface="Calibri"/>
              </a:rPr>
              <a:t>.</a:t>
            </a:r>
            <a:r>
              <a:rPr sz="1800" spc="69" baseline="2275" dirty="0" smtClean="0">
                <a:latin typeface="Calibri"/>
                <a:cs typeface="Calibri"/>
              </a:rPr>
              <a:t> </a:t>
            </a:r>
            <a:r>
              <a:rPr sz="1800" i="1" spc="-9" baseline="2275" dirty="0" smtClean="0">
                <a:latin typeface="Calibri"/>
                <a:cs typeface="Calibri"/>
              </a:rPr>
              <a:t>H</a:t>
            </a:r>
            <a:r>
              <a:rPr sz="1800" i="1" spc="0" baseline="2275" dirty="0" smtClean="0">
                <a:latin typeface="Calibri"/>
                <a:cs typeface="Calibri"/>
              </a:rPr>
              <a:t>o</a:t>
            </a:r>
            <a:r>
              <a:rPr sz="1800" i="1" spc="-9" baseline="2275" dirty="0" smtClean="0">
                <a:latin typeface="Calibri"/>
                <a:cs typeface="Calibri"/>
              </a:rPr>
              <a:t>m</a:t>
            </a:r>
            <a:r>
              <a:rPr sz="1800" i="1" spc="0" baseline="2275" dirty="0" smtClean="0">
                <a:latin typeface="Calibri"/>
                <a:cs typeface="Calibri"/>
              </a:rPr>
              <a:t>o</a:t>
            </a:r>
            <a:r>
              <a:rPr sz="1800" i="1" spc="14" baseline="2275" dirty="0" smtClean="0">
                <a:latin typeface="Calibri"/>
                <a:cs typeface="Calibri"/>
              </a:rPr>
              <a:t> </a:t>
            </a:r>
            <a:r>
              <a:rPr sz="1800" i="1" spc="-25" baseline="2275" dirty="0" smtClean="0">
                <a:latin typeface="Calibri"/>
                <a:cs typeface="Calibri"/>
              </a:rPr>
              <a:t>Z</a:t>
            </a:r>
            <a:r>
              <a:rPr sz="1800" i="1" spc="0" baseline="2275" dirty="0" smtClean="0">
                <a:latin typeface="Calibri"/>
                <a:cs typeface="Calibri"/>
              </a:rPr>
              <a:t>app</a:t>
            </a:r>
            <a:r>
              <a:rPr sz="1800" i="1" spc="4" baseline="2275" dirty="0" smtClean="0">
                <a:latin typeface="Calibri"/>
                <a:cs typeface="Calibri"/>
              </a:rPr>
              <a:t>ie</a:t>
            </a:r>
            <a:r>
              <a:rPr sz="1800" i="1" spc="0" baseline="2275" dirty="0" smtClean="0">
                <a:latin typeface="Calibri"/>
                <a:cs typeface="Calibri"/>
              </a:rPr>
              <a:t>ns,</a:t>
            </a:r>
            <a:r>
              <a:rPr sz="1800" i="1" spc="-29" baseline="2275" dirty="0" smtClean="0">
                <a:latin typeface="Calibri"/>
                <a:cs typeface="Calibri"/>
              </a:rPr>
              <a:t> </a:t>
            </a:r>
            <a:r>
              <a:rPr sz="1800" i="1" spc="0" baseline="2275" dirty="0" smtClean="0">
                <a:latin typeface="Calibri"/>
                <a:cs typeface="Calibri"/>
              </a:rPr>
              <a:t>G</a:t>
            </a:r>
            <a:r>
              <a:rPr sz="1800" i="1" spc="9" baseline="2275" dirty="0" smtClean="0">
                <a:latin typeface="Calibri"/>
                <a:cs typeface="Calibri"/>
              </a:rPr>
              <a:t>r</a:t>
            </a:r>
            <a:r>
              <a:rPr sz="1800" i="1" spc="0" baseline="2275" dirty="0" smtClean="0">
                <a:latin typeface="Calibri"/>
                <a:cs typeface="Calibri"/>
              </a:rPr>
              <a:t>ow</a:t>
            </a:r>
            <a:r>
              <a:rPr sz="1800" i="1" spc="4" baseline="2275" dirty="0" smtClean="0">
                <a:latin typeface="Calibri"/>
                <a:cs typeface="Calibri"/>
              </a:rPr>
              <a:t>i</a:t>
            </a:r>
            <a:r>
              <a:rPr sz="1800" i="1" spc="0" baseline="2275" dirty="0" smtClean="0">
                <a:latin typeface="Calibri"/>
                <a:cs typeface="Calibri"/>
              </a:rPr>
              <a:t>ng</a:t>
            </a:r>
            <a:r>
              <a:rPr sz="1800" i="1" spc="-29" baseline="2275" dirty="0" smtClean="0">
                <a:latin typeface="Calibri"/>
                <a:cs typeface="Calibri"/>
              </a:rPr>
              <a:t> </a:t>
            </a:r>
            <a:r>
              <a:rPr sz="1800" i="1" spc="0" baseline="2275" dirty="0" smtClean="0">
                <a:latin typeface="Calibri"/>
                <a:cs typeface="Calibri"/>
              </a:rPr>
              <a:t>up</a:t>
            </a:r>
            <a:r>
              <a:rPr sz="1800" i="1" spc="-9" baseline="2275" dirty="0" smtClean="0">
                <a:latin typeface="Calibri"/>
                <a:cs typeface="Calibri"/>
              </a:rPr>
              <a:t> </a:t>
            </a:r>
            <a:r>
              <a:rPr sz="1800" i="1" spc="0" baseline="2275" dirty="0" smtClean="0">
                <a:latin typeface="Calibri"/>
                <a:cs typeface="Calibri"/>
              </a:rPr>
              <a:t>in</a:t>
            </a:r>
            <a:r>
              <a:rPr sz="1800" i="1" spc="-4" baseline="2275" dirty="0" smtClean="0">
                <a:latin typeface="Calibri"/>
                <a:cs typeface="Calibri"/>
              </a:rPr>
              <a:t> </a:t>
            </a:r>
            <a:r>
              <a:rPr sz="1800" i="1" spc="0" baseline="2275" dirty="0" smtClean="0">
                <a:latin typeface="Calibri"/>
                <a:cs typeface="Calibri"/>
              </a:rPr>
              <a:t>a</a:t>
            </a:r>
            <a:r>
              <a:rPr sz="1800" i="1" spc="9" baseline="2275" dirty="0" smtClean="0">
                <a:latin typeface="Calibri"/>
                <a:cs typeface="Calibri"/>
              </a:rPr>
              <a:t> </a:t>
            </a:r>
            <a:r>
              <a:rPr sz="1800" i="1" spc="0" baseline="2275" dirty="0" smtClean="0">
                <a:latin typeface="Calibri"/>
                <a:cs typeface="Calibri"/>
              </a:rPr>
              <a:t>D</a:t>
            </a:r>
            <a:r>
              <a:rPr sz="1800" i="1" spc="4" baseline="2275" dirty="0" smtClean="0">
                <a:latin typeface="Calibri"/>
                <a:cs typeface="Calibri"/>
              </a:rPr>
              <a:t>i</a:t>
            </a:r>
            <a:r>
              <a:rPr sz="1800" i="1" spc="0" baseline="2275" dirty="0" smtClean="0">
                <a:latin typeface="Calibri"/>
                <a:cs typeface="Calibri"/>
              </a:rPr>
              <a:t>g</a:t>
            </a:r>
            <a:r>
              <a:rPr sz="1800" i="1" spc="4" baseline="2275" dirty="0" smtClean="0">
                <a:latin typeface="Calibri"/>
                <a:cs typeface="Calibri"/>
              </a:rPr>
              <a:t>i</a:t>
            </a:r>
            <a:r>
              <a:rPr sz="1800" i="1" spc="-25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al</a:t>
            </a:r>
            <a:r>
              <a:rPr sz="1800" i="1" spc="-25" baseline="2275" dirty="0" smtClean="0">
                <a:latin typeface="Calibri"/>
                <a:cs typeface="Calibri"/>
              </a:rPr>
              <a:t> </a:t>
            </a:r>
            <a:r>
              <a:rPr sz="1800" i="1" spc="4" baseline="2275" dirty="0" smtClean="0">
                <a:latin typeface="Calibri"/>
                <a:cs typeface="Calibri"/>
              </a:rPr>
              <a:t>A</a:t>
            </a:r>
            <a:r>
              <a:rPr sz="1800" i="1" spc="0" baseline="2275" dirty="0" smtClean="0">
                <a:latin typeface="Calibri"/>
                <a:cs typeface="Calibri"/>
              </a:rPr>
              <a:t>g</a:t>
            </a:r>
            <a:r>
              <a:rPr sz="1800" i="1" spc="25" baseline="2275" dirty="0" smtClean="0">
                <a:latin typeface="Calibri"/>
                <a:cs typeface="Calibri"/>
              </a:rPr>
              <a:t>e</a:t>
            </a:r>
            <a:r>
              <a:rPr sz="1800" spc="0" baseline="2275" dirty="0" smtClean="0">
                <a:latin typeface="Calibri"/>
                <a:cs typeface="Calibri"/>
              </a:rPr>
              <a:t>.</a:t>
            </a:r>
            <a:r>
              <a:rPr sz="1800" spc="-14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L</a:t>
            </a:r>
            <a:r>
              <a:rPr sz="1800" spc="4" baseline="2275" dirty="0" smtClean="0">
                <a:latin typeface="Calibri"/>
                <a:cs typeface="Calibri"/>
              </a:rPr>
              <a:t>ondon</a:t>
            </a:r>
            <a:r>
              <a:rPr sz="1800" spc="0" baseline="2275" dirty="0" smtClean="0">
                <a:latin typeface="Calibri"/>
                <a:cs typeface="Calibri"/>
              </a:rPr>
              <a:t>,</a:t>
            </a:r>
            <a:r>
              <a:rPr sz="1800" spc="-50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N</a:t>
            </a:r>
            <a:r>
              <a:rPr sz="1800" spc="4" baseline="2275" dirty="0" smtClean="0">
                <a:latin typeface="Calibri"/>
                <a:cs typeface="Calibri"/>
              </a:rPr>
              <a:t>e</a:t>
            </a:r>
            <a:r>
              <a:rPr sz="1800" spc="0" baseline="2275" dirty="0" smtClean="0">
                <a:latin typeface="Calibri"/>
                <a:cs typeface="Calibri"/>
              </a:rPr>
              <a:t>t</a:t>
            </a:r>
            <a:r>
              <a:rPr sz="1800" spc="-25" baseline="2275" dirty="0" smtClean="0">
                <a:latin typeface="Calibri"/>
                <a:cs typeface="Calibri"/>
              </a:rPr>
              <a:t>w</a:t>
            </a:r>
            <a:r>
              <a:rPr sz="1800" spc="4" baseline="2275" dirty="0" smtClean="0">
                <a:latin typeface="Calibri"/>
                <a:cs typeface="Calibri"/>
              </a:rPr>
              <a:t>o</a:t>
            </a:r>
            <a:r>
              <a:rPr sz="1800" spc="0" baseline="2275" dirty="0" smtClean="0">
                <a:latin typeface="Calibri"/>
                <a:cs typeface="Calibri"/>
              </a:rPr>
              <a:t>rk C</a:t>
            </a:r>
            <a:r>
              <a:rPr sz="1800" spc="4" baseline="2275" dirty="0" smtClean="0">
                <a:latin typeface="Calibri"/>
                <a:cs typeface="Calibri"/>
              </a:rPr>
              <a:t>o</a:t>
            </a:r>
            <a:r>
              <a:rPr sz="1800" spc="-9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ti</a:t>
            </a:r>
            <a:r>
              <a:rPr sz="1800" spc="9" baseline="2275" dirty="0" smtClean="0">
                <a:latin typeface="Calibri"/>
                <a:cs typeface="Calibri"/>
              </a:rPr>
              <a:t>n</a:t>
            </a:r>
            <a:r>
              <a:rPr sz="1800" spc="4" baseline="2275" dirty="0" smtClean="0">
                <a:latin typeface="Calibri"/>
                <a:cs typeface="Calibri"/>
              </a:rPr>
              <a:t>uu</a:t>
            </a:r>
            <a:r>
              <a:rPr sz="1800" spc="0" baseline="2275" dirty="0" smtClean="0">
                <a:latin typeface="Calibri"/>
                <a:cs typeface="Calibri"/>
              </a:rPr>
              <a:t>m</a:t>
            </a:r>
            <a:r>
              <a:rPr sz="1800" spc="-29" baseline="2275" dirty="0" smtClean="0">
                <a:latin typeface="Calibri"/>
                <a:cs typeface="Calibri"/>
              </a:rPr>
              <a:t> </a:t>
            </a:r>
            <a:r>
              <a:rPr sz="1800" spc="-25" baseline="2275" dirty="0" smtClean="0">
                <a:latin typeface="Calibri"/>
                <a:cs typeface="Calibri"/>
              </a:rPr>
              <a:t>Ed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10735" y="1412735"/>
            <a:ext cx="4183126" cy="48244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80340" marR="879200" algn="ctr">
              <a:lnSpc>
                <a:spcPct val="101725"/>
              </a:lnSpc>
              <a:spcBef>
                <a:spcPts val="320"/>
              </a:spcBef>
            </a:pP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Di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gi</a:t>
            </a:r>
            <a:r>
              <a:rPr sz="2400" b="1" i="1" spc="-14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 immig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b="1" i="1" spc="-1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i="1" spc="-25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ts</a:t>
            </a:r>
            <a:endParaRPr sz="2400">
              <a:latin typeface="Calibri"/>
              <a:cs typeface="Calibri"/>
            </a:endParaRPr>
          </a:p>
          <a:p>
            <a:pPr marL="435990" marR="325316" indent="-343280">
              <a:lnSpc>
                <a:spcPts val="2929"/>
              </a:lnSpc>
              <a:spcBef>
                <a:spcPts val="3473"/>
              </a:spcBef>
              <a:tabLst>
                <a:tab pos="431800" algn="l"/>
              </a:tabLst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spc="9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400" spc="-9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sc</a:t>
            </a:r>
            <a:r>
              <a:rPr sz="2400" spc="9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-9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spc="-39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spc="-1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spc="-14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spc="-25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spc="-9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r>
              <a:rPr sz="2400" spc="-14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spc="-25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spc="-1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n </a:t>
            </a:r>
            <a:endParaRPr sz="2400">
              <a:latin typeface="Calibri"/>
              <a:cs typeface="Calibri"/>
            </a:endParaRPr>
          </a:p>
          <a:p>
            <a:pPr marL="435990" marR="325316">
              <a:lnSpc>
                <a:spcPts val="2929"/>
              </a:lnSpc>
              <a:spcBef>
                <a:spcPts val="1669"/>
              </a:spcBef>
              <a:tabLst>
                <a:tab pos="431800" algn="l"/>
              </a:tabLst>
            </a:pP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-25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spc="-54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orm</a:t>
            </a:r>
            <a:r>
              <a:rPr sz="2400" spc="-9" dirty="0" smtClean="0">
                <a:solidFill>
                  <a:srgbClr val="FFFFFF"/>
                </a:solidFill>
                <a:latin typeface="Calibri"/>
                <a:cs typeface="Calibri"/>
              </a:rPr>
              <a:t>az</a:t>
            </a: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spc="-9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da un n</a:t>
            </a:r>
            <a:r>
              <a:rPr sz="2400" spc="-9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r>
              <a:rPr sz="2400" spc="-29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  <a:p>
            <a:pPr marL="92710">
              <a:lnSpc>
                <a:spcPct val="101725"/>
              </a:lnSpc>
              <a:spcBef>
                <a:spcPts val="2272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 </a:t>
            </a:r>
            <a:r>
              <a:rPr sz="2400" spc="5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400" spc="-39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oces</a:t>
            </a: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-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400" spc="9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spc="-29" dirty="0" smtClean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oli</a:t>
            </a:r>
            <a:r>
              <a:rPr sz="2400" spc="-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400" spc="-9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omp</a:t>
            </a: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2400" spc="-3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ben</a:t>
            </a:r>
            <a:endParaRPr sz="2400">
              <a:latin typeface="Calibri"/>
              <a:cs typeface="Calibri"/>
            </a:endParaRPr>
          </a:p>
          <a:p>
            <a:pPr marL="92710">
              <a:lnSpc>
                <a:spcPct val="101725"/>
              </a:lnSpc>
              <a:spcBef>
                <a:spcPts val="2252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 </a:t>
            </a:r>
            <a:r>
              <a:rPr sz="2400" spc="5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25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spc="-14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400" spc="-25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spc="-2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pr</a:t>
            </a:r>
            <a:r>
              <a:rPr sz="2400" spc="9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ma di</a:t>
            </a:r>
            <a:r>
              <a:rPr sz="2400" spc="-1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400" spc="9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400" spc="-9" dirty="0" smtClean="0">
                <a:solidFill>
                  <a:srgbClr val="FFFFFF"/>
                </a:solidFill>
                <a:latin typeface="Calibri"/>
                <a:cs typeface="Calibri"/>
              </a:rPr>
              <a:t>ag</a:t>
            </a: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  <a:p>
            <a:pPr marL="92710">
              <a:lnSpc>
                <a:spcPct val="101725"/>
              </a:lnSpc>
              <a:spcBef>
                <a:spcPts val="5133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 </a:t>
            </a:r>
            <a:r>
              <a:rPr sz="2400" spc="5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-19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spc="-54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orma</a:t>
            </a:r>
            <a:r>
              <a:rPr sz="2400" spc="-14" dirty="0" smtClean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oni </a:t>
            </a:r>
            <a:r>
              <a:rPr sz="2400" spc="9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neari,</a:t>
            </a:r>
            <a:r>
              <a:rPr sz="2400" spc="-1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spc="-14" dirty="0" smtClean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che</a:t>
            </a:r>
            <a:r>
              <a:rPr sz="2400" spc="-1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50825" y="1412836"/>
            <a:ext cx="4183126" cy="48244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1161">
              <a:lnSpc>
                <a:spcPct val="101725"/>
              </a:lnSpc>
              <a:spcBef>
                <a:spcPts val="320"/>
              </a:spcBef>
            </a:pPr>
            <a:r>
              <a:rPr sz="2400" b="1" i="1" spc="4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400" b="1" i="1" spc="-1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sz="2400" b="1" i="1" spc="-1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Nati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endParaRPr sz="2400">
              <a:latin typeface="Calibri"/>
              <a:cs typeface="Calibri"/>
            </a:endParaRPr>
          </a:p>
          <a:p>
            <a:pPr marL="434657" marR="330735" indent="-343217">
              <a:lnSpc>
                <a:spcPct val="100097"/>
              </a:lnSpc>
              <a:spcBef>
                <a:spcPts val="4028"/>
              </a:spcBef>
              <a:tabLst>
                <a:tab pos="431800" algn="l"/>
              </a:tabLst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spc="9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400" spc="-9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spc="-25" dirty="0" smtClean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spc="-29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400" spc="-19" dirty="0" smtClean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spc="9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oce</a:t>
            </a:r>
            <a:r>
              <a:rPr sz="2400" spc="9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spc="-14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spc="-25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-25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spc="-54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orm</a:t>
            </a:r>
            <a:r>
              <a:rPr sz="2400" spc="-9" dirty="0" smtClean="0">
                <a:solidFill>
                  <a:srgbClr val="FFFFFF"/>
                </a:solidFill>
                <a:latin typeface="Calibri"/>
                <a:cs typeface="Calibri"/>
              </a:rPr>
              <a:t>az</a:t>
            </a: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spc="-9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da mol</a:t>
            </a:r>
            <a:r>
              <a:rPr sz="2400" spc="-19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spc="-3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4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spc="-29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ti mu</a:t>
            </a:r>
            <a:r>
              <a:rPr sz="2400" spc="9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2400" spc="9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ed</a:t>
            </a:r>
            <a:r>
              <a:rPr sz="2400" spc="9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-9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li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;</a:t>
            </a:r>
            <a:endParaRPr sz="2400">
              <a:latin typeface="Calibri"/>
              <a:cs typeface="Calibri"/>
            </a:endParaRPr>
          </a:p>
          <a:p>
            <a:pPr marL="434657" marR="1412583" indent="-343217">
              <a:lnSpc>
                <a:spcPts val="2880"/>
              </a:lnSpc>
              <a:spcBef>
                <a:spcPts val="667"/>
              </a:spcBef>
              <a:tabLst>
                <a:tab pos="431800" algn="l"/>
              </a:tabLst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400" spc="-39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oces</a:t>
            </a: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-1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400" spc="-9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spc="-39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spc="-9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ll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spc="9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-3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e mu</a:t>
            </a:r>
            <a:r>
              <a:rPr sz="2400" spc="9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2400" spc="-19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spc="-9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400" spc="9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spc="-9" dirty="0" smtClean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;</a:t>
            </a:r>
            <a:endParaRPr sz="2400">
              <a:latin typeface="Calibri"/>
              <a:cs typeface="Calibri"/>
            </a:endParaRPr>
          </a:p>
          <a:p>
            <a:pPr marL="434657" marR="305332" indent="-343217">
              <a:lnSpc>
                <a:spcPts val="2880"/>
              </a:lnSpc>
              <a:spcBef>
                <a:spcPts val="581"/>
              </a:spcBef>
              <a:tabLst>
                <a:tab pos="431800" algn="l"/>
              </a:tabLst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400" spc="9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400" spc="-9" dirty="0" smtClean="0">
                <a:solidFill>
                  <a:srgbClr val="FFFFFF"/>
                </a:solidFill>
                <a:latin typeface="Calibri"/>
                <a:cs typeface="Calibri"/>
              </a:rPr>
              <a:t>ag</a:t>
            </a: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400" spc="-1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suoni</a:t>
            </a:r>
            <a:r>
              <a:rPr sz="2400" spc="-1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e vid</a:t>
            </a:r>
            <a:r>
              <a:rPr sz="2400" spc="9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o più che</a:t>
            </a:r>
            <a:r>
              <a:rPr sz="2400" spc="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25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spc="-14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400" spc="-25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o;</a:t>
            </a:r>
            <a:endParaRPr sz="2400">
              <a:latin typeface="Calibri"/>
              <a:cs typeface="Calibri"/>
            </a:endParaRPr>
          </a:p>
          <a:p>
            <a:pPr marL="434657" marR="588093" indent="-343217">
              <a:lnSpc>
                <a:spcPts val="2880"/>
              </a:lnSpc>
              <a:spcBef>
                <a:spcPts val="560"/>
              </a:spcBef>
              <a:tabLst>
                <a:tab pos="431800" algn="l"/>
              </a:tabLst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spc="-9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400" spc="9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o </a:t>
            </a:r>
            <a:r>
              <a:rPr sz="2400" spc="-19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400" spc="-9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su</a:t>
            </a:r>
            <a:r>
              <a:rPr sz="2400" spc="-9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e ad </a:t>
            </a: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-19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spc="-54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orma</a:t>
            </a:r>
            <a:r>
              <a:rPr sz="2400" spc="-14" dirty="0" smtClean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oni </a:t>
            </a:r>
            <a:r>
              <a:rPr sz="2400" spc="9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pe</a:t>
            </a: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400" spc="9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spc="-9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spc="4" dirty="0" smtClean="0">
                <a:solidFill>
                  <a:srgbClr val="FFFFFF"/>
                </a:solidFill>
                <a:latin typeface="Calibri"/>
                <a:cs typeface="Calibri"/>
              </a:rPr>
              <a:t>li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;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250825" y="1412836"/>
            <a:ext cx="4183126" cy="4824476"/>
          </a:xfrm>
          <a:custGeom>
            <a:avLst/>
            <a:gdLst/>
            <a:ahLst/>
            <a:cxnLst/>
            <a:rect l="l" t="t" r="r" b="b"/>
            <a:pathLst>
              <a:path w="4183126" h="4824476">
                <a:moveTo>
                  <a:pt x="0" y="4824476"/>
                </a:moveTo>
                <a:lnTo>
                  <a:pt x="4183126" y="4824476"/>
                </a:lnTo>
                <a:lnTo>
                  <a:pt x="4183126" y="0"/>
                </a:lnTo>
                <a:lnTo>
                  <a:pt x="0" y="0"/>
                </a:lnTo>
                <a:lnTo>
                  <a:pt x="0" y="482447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50825" y="1412836"/>
            <a:ext cx="4183126" cy="4824476"/>
          </a:xfrm>
          <a:custGeom>
            <a:avLst/>
            <a:gdLst/>
            <a:ahLst/>
            <a:cxnLst/>
            <a:rect l="l" t="t" r="r" b="b"/>
            <a:pathLst>
              <a:path w="4183126" h="4824476">
                <a:moveTo>
                  <a:pt x="0" y="4824476"/>
                </a:moveTo>
                <a:lnTo>
                  <a:pt x="4183126" y="4824476"/>
                </a:lnTo>
                <a:lnTo>
                  <a:pt x="4183126" y="0"/>
                </a:lnTo>
                <a:lnTo>
                  <a:pt x="0" y="0"/>
                </a:lnTo>
                <a:lnTo>
                  <a:pt x="0" y="4824476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10735" y="1412735"/>
            <a:ext cx="4183126" cy="4824476"/>
          </a:xfrm>
          <a:custGeom>
            <a:avLst/>
            <a:gdLst/>
            <a:ahLst/>
            <a:cxnLst/>
            <a:rect l="l" t="t" r="r" b="b"/>
            <a:pathLst>
              <a:path w="4183126" h="4824476">
                <a:moveTo>
                  <a:pt x="0" y="4824476"/>
                </a:moveTo>
                <a:lnTo>
                  <a:pt x="4183126" y="4824476"/>
                </a:lnTo>
                <a:lnTo>
                  <a:pt x="4183126" y="0"/>
                </a:lnTo>
                <a:lnTo>
                  <a:pt x="0" y="0"/>
                </a:lnTo>
                <a:lnTo>
                  <a:pt x="0" y="4824476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10735" y="1412735"/>
            <a:ext cx="4183126" cy="4824476"/>
          </a:xfrm>
          <a:custGeom>
            <a:avLst/>
            <a:gdLst/>
            <a:ahLst/>
            <a:cxnLst/>
            <a:rect l="l" t="t" r="r" b="b"/>
            <a:pathLst>
              <a:path w="4183126" h="4824476">
                <a:moveTo>
                  <a:pt x="0" y="4824476"/>
                </a:moveTo>
                <a:lnTo>
                  <a:pt x="4183126" y="4824476"/>
                </a:lnTo>
                <a:lnTo>
                  <a:pt x="4183126" y="0"/>
                </a:lnTo>
                <a:lnTo>
                  <a:pt x="0" y="0"/>
                </a:lnTo>
                <a:lnTo>
                  <a:pt x="0" y="4824476"/>
                </a:lnTo>
                <a:close/>
              </a:path>
            </a:pathLst>
          </a:custGeom>
          <a:ln w="25400">
            <a:solidFill>
              <a:srgbClr val="70883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57212" y="317896"/>
            <a:ext cx="1556585" cy="533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-175" baseline="3413" dirty="0" smtClean="0">
                <a:latin typeface="Calibri"/>
                <a:cs typeface="Calibri"/>
              </a:rPr>
              <a:t>“</a:t>
            </a:r>
            <a:r>
              <a:rPr sz="6000" spc="0" baseline="3413" dirty="0" smtClean="0">
                <a:latin typeface="Calibri"/>
                <a:cs typeface="Calibri"/>
              </a:rPr>
              <a:t>digi</a:t>
            </a:r>
            <a:r>
              <a:rPr sz="6000" spc="-44" baseline="3413" dirty="0" smtClean="0">
                <a:latin typeface="Calibri"/>
                <a:cs typeface="Calibri"/>
              </a:rPr>
              <a:t>t</a:t>
            </a:r>
            <a:r>
              <a:rPr sz="6000" spc="0" baseline="3413" dirty="0" smtClean="0">
                <a:latin typeface="Calibri"/>
                <a:cs typeface="Calibri"/>
              </a:rPr>
              <a:t>al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22170" y="317896"/>
            <a:ext cx="1782625" cy="533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0" baseline="3413" dirty="0" smtClean="0">
                <a:latin typeface="Calibri"/>
                <a:cs typeface="Calibri"/>
              </a:rPr>
              <a:t>n</a:t>
            </a:r>
            <a:r>
              <a:rPr sz="6000" spc="-39" baseline="3413" dirty="0" smtClean="0">
                <a:latin typeface="Calibri"/>
                <a:cs typeface="Calibri"/>
              </a:rPr>
              <a:t>a</a:t>
            </a:r>
            <a:r>
              <a:rPr sz="6000" spc="0" baseline="3413" dirty="0" smtClean="0">
                <a:latin typeface="Calibri"/>
                <a:cs typeface="Calibri"/>
              </a:rPr>
              <a:t>ti</a:t>
            </a:r>
            <a:r>
              <a:rPr sz="6000" spc="-50" baseline="3413" dirty="0" smtClean="0">
                <a:latin typeface="Calibri"/>
                <a:cs typeface="Calibri"/>
              </a:rPr>
              <a:t>v</a:t>
            </a:r>
            <a:r>
              <a:rPr sz="6000" spc="0" baseline="3413" dirty="0" smtClean="0">
                <a:latin typeface="Calibri"/>
                <a:cs typeface="Calibri"/>
              </a:rPr>
              <a:t>e</a:t>
            </a:r>
            <a:r>
              <a:rPr sz="6000" spc="9" baseline="3413" dirty="0" smtClean="0">
                <a:latin typeface="Calibri"/>
                <a:cs typeface="Calibri"/>
              </a:rPr>
              <a:t>s</a:t>
            </a:r>
            <a:r>
              <a:rPr sz="6000" spc="0" baseline="3413" dirty="0" smtClean="0">
                <a:latin typeface="Calibri"/>
                <a:cs typeface="Calibri"/>
              </a:rPr>
              <a:t>”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16045" y="317896"/>
            <a:ext cx="526658" cy="533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-25" baseline="3413" dirty="0" smtClean="0">
                <a:latin typeface="Calibri"/>
                <a:cs typeface="Calibri"/>
              </a:rPr>
              <a:t>v</a:t>
            </a:r>
            <a:r>
              <a:rPr sz="6000" spc="0" baseline="3413" dirty="0" smtClean="0">
                <a:latin typeface="Calibri"/>
                <a:cs typeface="Calibri"/>
              </a:rPr>
              <a:t>s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57065" y="317896"/>
            <a:ext cx="1556585" cy="533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-175" baseline="3413" dirty="0" smtClean="0">
                <a:latin typeface="Calibri"/>
                <a:cs typeface="Calibri"/>
              </a:rPr>
              <a:t>“</a:t>
            </a:r>
            <a:r>
              <a:rPr sz="6000" spc="0" baseline="3413" dirty="0" smtClean="0">
                <a:latin typeface="Calibri"/>
                <a:cs typeface="Calibri"/>
              </a:rPr>
              <a:t>digi</a:t>
            </a:r>
            <a:r>
              <a:rPr sz="6000" spc="-44" baseline="3413" dirty="0" smtClean="0">
                <a:latin typeface="Calibri"/>
                <a:cs typeface="Calibri"/>
              </a:rPr>
              <a:t>t</a:t>
            </a:r>
            <a:r>
              <a:rPr sz="6000" spc="0" baseline="3413" dirty="0" smtClean="0">
                <a:latin typeface="Calibri"/>
                <a:cs typeface="Calibri"/>
              </a:rPr>
              <a:t>al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21959" y="317896"/>
            <a:ext cx="2641780" cy="533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0" baseline="3413" dirty="0" smtClean="0">
                <a:latin typeface="Calibri"/>
                <a:cs typeface="Calibri"/>
              </a:rPr>
              <a:t>immig</a:t>
            </a:r>
            <a:r>
              <a:rPr sz="6000" spc="-69" baseline="3413" dirty="0" smtClean="0">
                <a:latin typeface="Calibri"/>
                <a:cs typeface="Calibri"/>
              </a:rPr>
              <a:t>r</a:t>
            </a:r>
            <a:r>
              <a:rPr sz="6000" spc="0" baseline="3413" dirty="0" smtClean="0">
                <a:latin typeface="Calibri"/>
                <a:cs typeface="Calibri"/>
              </a:rPr>
              <a:t>a</a:t>
            </a:r>
            <a:r>
              <a:rPr sz="6000" spc="-39" baseline="3413" dirty="0" smtClean="0">
                <a:latin typeface="Calibri"/>
                <a:cs typeface="Calibri"/>
              </a:rPr>
              <a:t>n</a:t>
            </a:r>
            <a:r>
              <a:rPr sz="6000" spc="0" baseline="3413" dirty="0" smtClean="0">
                <a:latin typeface="Calibri"/>
                <a:cs typeface="Calibri"/>
              </a:rPr>
              <a:t>t</a:t>
            </a:r>
            <a:r>
              <a:rPr sz="6000" spc="4" baseline="3413" dirty="0" smtClean="0">
                <a:latin typeface="Calibri"/>
                <a:cs typeface="Calibri"/>
              </a:rPr>
              <a:t>s</a:t>
            </a:r>
            <a:r>
              <a:rPr sz="6000" spc="0" baseline="3413" dirty="0" smtClean="0">
                <a:latin typeface="Calibri"/>
                <a:cs typeface="Calibri"/>
              </a:rPr>
              <a:t>”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90745" y="3242083"/>
            <a:ext cx="177958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34026" y="3260486"/>
            <a:ext cx="1943418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i="1" spc="-9" baseline="3413" dirty="0" smtClean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600" b="1" i="1" spc="0" baseline="3413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600" b="1" i="1" spc="-14" baseline="3413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600" b="1" i="1" spc="0" baseline="3413" dirty="0" smtClean="0">
                <a:solidFill>
                  <a:srgbClr val="FFFFFF"/>
                </a:solidFill>
                <a:latin typeface="Calibri"/>
                <a:cs typeface="Calibri"/>
              </a:rPr>
              <a:t>tif</a:t>
            </a:r>
            <a:r>
              <a:rPr sz="3600" b="1" i="1" spc="-14" baseline="3413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600" b="1" i="1" spc="-29" baseline="3413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600" b="1" i="1" spc="-9" baseline="3413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600" b="1" i="1" spc="0" baseline="3413" dirty="0" smtClean="0">
                <a:solidFill>
                  <a:srgbClr val="FFFFFF"/>
                </a:solidFill>
                <a:latin typeface="Calibri"/>
                <a:cs typeface="Calibri"/>
              </a:rPr>
              <a:t>zi</a:t>
            </a:r>
            <a:r>
              <a:rPr sz="3600" b="1" i="1" spc="-14" baseline="3413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600" b="1" i="1" spc="0" baseline="3413" dirty="0" smtClean="0">
                <a:solidFill>
                  <a:srgbClr val="FFFFFF"/>
                </a:solidFill>
                <a:latin typeface="Calibri"/>
                <a:cs typeface="Calibri"/>
              </a:rPr>
              <a:t>ni</a:t>
            </a:r>
            <a:r>
              <a:rPr sz="3600" b="1" i="1" spc="25" baseline="3413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b="1" i="1" spc="0" baseline="3413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90745" y="4045104"/>
            <a:ext cx="177958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34026" y="4063507"/>
            <a:ext cx="276342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i="1" spc="0" baseline="3413" dirty="0" smtClean="0">
                <a:solidFill>
                  <a:srgbClr val="FFFFFF"/>
                </a:solidFill>
                <a:latin typeface="Calibri"/>
                <a:cs typeface="Calibri"/>
              </a:rPr>
              <a:t>se</a:t>
            </a:r>
            <a:r>
              <a:rPr sz="3600" b="1" i="1" spc="-14" baseline="3413" dirty="0" smtClean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600" b="1" i="1" spc="0" baseline="3413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600" b="1" i="1" spc="-14" baseline="3413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600" b="1" i="1" spc="0" baseline="3413" dirty="0" smtClean="0">
                <a:solidFill>
                  <a:srgbClr val="FFFFFF"/>
                </a:solidFill>
                <a:latin typeface="Calibri"/>
                <a:cs typeface="Calibri"/>
              </a:rPr>
              <a:t>no </a:t>
            </a:r>
            <a:r>
              <a:rPr sz="3600" b="1" i="1" spc="-9" baseline="3413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600" b="1" i="1" spc="0" baseline="3413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600" b="1" i="1" spc="-9" baseline="3413" dirty="0" smtClean="0">
                <a:solidFill>
                  <a:srgbClr val="FFFFFF"/>
                </a:solidFill>
                <a:latin typeface="Calibri"/>
                <a:cs typeface="Calibri"/>
              </a:rPr>
              <a:t> c</a:t>
            </a:r>
            <a:r>
              <a:rPr sz="3600" b="1" i="1" spc="0" baseline="3413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600" b="1" i="1" spc="-14" baseline="3413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600" b="1" i="1" spc="0" baseline="3413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600" b="1" i="1" spc="-14" baseline="3413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600" b="1" i="1" spc="-9" baseline="3413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600" b="1" i="1" spc="0" baseline="3413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600" b="1" i="1" spc="-14" baseline="3413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600" b="1" i="1" spc="0" baseline="3413" dirty="0" smtClean="0">
                <a:solidFill>
                  <a:srgbClr val="FFFFFF"/>
                </a:solidFill>
                <a:latin typeface="Calibri"/>
                <a:cs typeface="Calibri"/>
              </a:rPr>
              <a:t>um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00594" y="4063507"/>
            <a:ext cx="221044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i="1" spc="0" baseline="3413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34026" y="4795281"/>
            <a:ext cx="193310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i="1" spc="-25" baseline="3413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600" b="1" i="1" spc="-14" baseline="3413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600" b="1" i="1" spc="-9" baseline="3413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600" b="1" i="1" spc="0" baseline="3413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600" b="1" i="1" spc="-14" baseline="3413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600" b="1" i="1" spc="-9" baseline="3413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600" b="1" i="1" spc="0" baseline="3413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600" b="1" i="1" spc="-14" baseline="3413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600" b="1" i="1" spc="-9" baseline="3413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600" b="1" i="1" spc="0" baseline="3413" dirty="0" smtClean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3600" b="1" i="1" spc="-29" baseline="3413" dirty="0" smtClean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3600" b="1" i="1" spc="-9" baseline="3413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600" b="1" i="1" spc="0" baseline="3413" dirty="0" smtClean="0">
                <a:solidFill>
                  <a:srgbClr val="FFFFFF"/>
                </a:solidFill>
                <a:latin typeface="Calibri"/>
                <a:cs typeface="Calibri"/>
              </a:rPr>
              <a:t>ti.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4027" y="6444694"/>
            <a:ext cx="6766587" cy="178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800" spc="-59" baseline="2275" dirty="0" smtClean="0">
                <a:latin typeface="Calibri"/>
                <a:cs typeface="Calibri"/>
              </a:rPr>
              <a:t>V</a:t>
            </a:r>
            <a:r>
              <a:rPr sz="1800" spc="0" baseline="2275" dirty="0" smtClean="0">
                <a:latin typeface="Calibri"/>
                <a:cs typeface="Calibri"/>
              </a:rPr>
              <a:t>ee</a:t>
            </a:r>
            <a:r>
              <a:rPr sz="1800" spc="1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,</a:t>
            </a:r>
            <a:r>
              <a:rPr sz="1800" spc="-9" baseline="2275" dirty="0" smtClean="0">
                <a:latin typeface="Calibri"/>
                <a:cs typeface="Calibri"/>
              </a:rPr>
              <a:t> </a:t>
            </a:r>
            <a:r>
              <a:rPr sz="1800" spc="-129" baseline="2275" dirty="0" smtClean="0">
                <a:latin typeface="Calibri"/>
                <a:cs typeface="Calibri"/>
              </a:rPr>
              <a:t>W</a:t>
            </a:r>
            <a:r>
              <a:rPr sz="1800" spc="0" baseline="2275" dirty="0" smtClean="0">
                <a:latin typeface="Calibri"/>
                <a:cs typeface="Calibri"/>
              </a:rPr>
              <a:t>.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&amp;</a:t>
            </a:r>
            <a:r>
              <a:rPr sz="1800" spc="-9" baseline="2275" dirty="0" smtClean="0">
                <a:latin typeface="Calibri"/>
                <a:cs typeface="Calibri"/>
              </a:rPr>
              <a:t> </a:t>
            </a:r>
            <a:r>
              <a:rPr sz="1800" spc="-19" baseline="2275" dirty="0" smtClean="0">
                <a:latin typeface="Calibri"/>
                <a:cs typeface="Calibri"/>
              </a:rPr>
              <a:t>Vr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-4" baseline="2275" dirty="0" smtClean="0">
                <a:latin typeface="Calibri"/>
                <a:cs typeface="Calibri"/>
              </a:rPr>
              <a:t>kk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9" baseline="2275" dirty="0" smtClean="0">
                <a:latin typeface="Calibri"/>
                <a:cs typeface="Calibri"/>
              </a:rPr>
              <a:t>n</a:t>
            </a:r>
            <a:r>
              <a:rPr sz="1800" spc="14" baseline="2275" dirty="0" smtClean="0">
                <a:latin typeface="Calibri"/>
                <a:cs typeface="Calibri"/>
              </a:rPr>
              <a:t>g</a:t>
            </a:r>
            <a:r>
              <a:rPr sz="1800" spc="0" baseline="2275" dirty="0" smtClean="0">
                <a:latin typeface="Calibri"/>
                <a:cs typeface="Calibri"/>
              </a:rPr>
              <a:t>,</a:t>
            </a:r>
            <a:r>
              <a:rPr sz="1800" spc="-29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B</a:t>
            </a:r>
            <a:r>
              <a:rPr sz="1800" spc="0" baseline="2275" dirty="0" smtClean="0">
                <a:latin typeface="Calibri"/>
                <a:cs typeface="Calibri"/>
              </a:rPr>
              <a:t>.</a:t>
            </a:r>
            <a:r>
              <a:rPr sz="1800" spc="-14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(</a:t>
            </a:r>
            <a:r>
              <a:rPr sz="1800" spc="-9" baseline="2275" dirty="0" smtClean="0">
                <a:latin typeface="Calibri"/>
                <a:cs typeface="Calibri"/>
              </a:rPr>
              <a:t>2006</a:t>
            </a:r>
            <a:r>
              <a:rPr sz="1800" spc="-4" baseline="2275" dirty="0" smtClean="0">
                <a:latin typeface="Calibri"/>
                <a:cs typeface="Calibri"/>
              </a:rPr>
              <a:t>)</a:t>
            </a:r>
            <a:r>
              <a:rPr sz="1800" spc="0" baseline="2275" dirty="0" smtClean="0">
                <a:latin typeface="Calibri"/>
                <a:cs typeface="Calibri"/>
              </a:rPr>
              <a:t>.</a:t>
            </a:r>
            <a:r>
              <a:rPr sz="1800" spc="69" baseline="2275" dirty="0" smtClean="0">
                <a:latin typeface="Calibri"/>
                <a:cs typeface="Calibri"/>
              </a:rPr>
              <a:t> </a:t>
            </a:r>
            <a:r>
              <a:rPr sz="1800" i="1" spc="-9" baseline="2275" dirty="0" smtClean="0">
                <a:latin typeface="Calibri"/>
                <a:cs typeface="Calibri"/>
              </a:rPr>
              <a:t>H</a:t>
            </a:r>
            <a:r>
              <a:rPr sz="1800" i="1" spc="0" baseline="2275" dirty="0" smtClean="0">
                <a:latin typeface="Calibri"/>
                <a:cs typeface="Calibri"/>
              </a:rPr>
              <a:t>o</a:t>
            </a:r>
            <a:r>
              <a:rPr sz="1800" i="1" spc="-9" baseline="2275" dirty="0" smtClean="0">
                <a:latin typeface="Calibri"/>
                <a:cs typeface="Calibri"/>
              </a:rPr>
              <a:t>m</a:t>
            </a:r>
            <a:r>
              <a:rPr sz="1800" i="1" spc="0" baseline="2275" dirty="0" smtClean="0">
                <a:latin typeface="Calibri"/>
                <a:cs typeface="Calibri"/>
              </a:rPr>
              <a:t>o</a:t>
            </a:r>
            <a:r>
              <a:rPr sz="1800" i="1" spc="14" baseline="2275" dirty="0" smtClean="0">
                <a:latin typeface="Calibri"/>
                <a:cs typeface="Calibri"/>
              </a:rPr>
              <a:t> </a:t>
            </a:r>
            <a:r>
              <a:rPr sz="1800" i="1" spc="-25" baseline="2275" dirty="0" smtClean="0">
                <a:latin typeface="Calibri"/>
                <a:cs typeface="Calibri"/>
              </a:rPr>
              <a:t>Z</a:t>
            </a:r>
            <a:r>
              <a:rPr sz="1800" i="1" spc="0" baseline="2275" dirty="0" smtClean="0">
                <a:latin typeface="Calibri"/>
                <a:cs typeface="Calibri"/>
              </a:rPr>
              <a:t>app</a:t>
            </a:r>
            <a:r>
              <a:rPr sz="1800" i="1" spc="4" baseline="2275" dirty="0" smtClean="0">
                <a:latin typeface="Calibri"/>
                <a:cs typeface="Calibri"/>
              </a:rPr>
              <a:t>ie</a:t>
            </a:r>
            <a:r>
              <a:rPr sz="1800" i="1" spc="0" baseline="2275" dirty="0" smtClean="0">
                <a:latin typeface="Calibri"/>
                <a:cs typeface="Calibri"/>
              </a:rPr>
              <a:t>ns,</a:t>
            </a:r>
            <a:r>
              <a:rPr sz="1800" i="1" spc="-29" baseline="2275" dirty="0" smtClean="0">
                <a:latin typeface="Calibri"/>
                <a:cs typeface="Calibri"/>
              </a:rPr>
              <a:t> </a:t>
            </a:r>
            <a:r>
              <a:rPr sz="1800" i="1" spc="0" baseline="2275" dirty="0" smtClean="0">
                <a:latin typeface="Calibri"/>
                <a:cs typeface="Calibri"/>
              </a:rPr>
              <a:t>G</a:t>
            </a:r>
            <a:r>
              <a:rPr sz="1800" i="1" spc="9" baseline="2275" dirty="0" smtClean="0">
                <a:latin typeface="Calibri"/>
                <a:cs typeface="Calibri"/>
              </a:rPr>
              <a:t>r</a:t>
            </a:r>
            <a:r>
              <a:rPr sz="1800" i="1" spc="0" baseline="2275" dirty="0" smtClean="0">
                <a:latin typeface="Calibri"/>
                <a:cs typeface="Calibri"/>
              </a:rPr>
              <a:t>ow</a:t>
            </a:r>
            <a:r>
              <a:rPr sz="1800" i="1" spc="4" baseline="2275" dirty="0" smtClean="0">
                <a:latin typeface="Calibri"/>
                <a:cs typeface="Calibri"/>
              </a:rPr>
              <a:t>i</a:t>
            </a:r>
            <a:r>
              <a:rPr sz="1800" i="1" spc="0" baseline="2275" dirty="0" smtClean="0">
                <a:latin typeface="Calibri"/>
                <a:cs typeface="Calibri"/>
              </a:rPr>
              <a:t>ng</a:t>
            </a:r>
            <a:r>
              <a:rPr sz="1800" i="1" spc="-29" baseline="2275" dirty="0" smtClean="0">
                <a:latin typeface="Calibri"/>
                <a:cs typeface="Calibri"/>
              </a:rPr>
              <a:t> </a:t>
            </a:r>
            <a:r>
              <a:rPr sz="1800" i="1" spc="0" baseline="2275" dirty="0" smtClean="0">
                <a:latin typeface="Calibri"/>
                <a:cs typeface="Calibri"/>
              </a:rPr>
              <a:t>up</a:t>
            </a:r>
            <a:r>
              <a:rPr sz="1800" i="1" spc="-9" baseline="2275" dirty="0" smtClean="0">
                <a:latin typeface="Calibri"/>
                <a:cs typeface="Calibri"/>
              </a:rPr>
              <a:t> </a:t>
            </a:r>
            <a:r>
              <a:rPr sz="1800" i="1" spc="0" baseline="2275" dirty="0" smtClean="0">
                <a:latin typeface="Calibri"/>
                <a:cs typeface="Calibri"/>
              </a:rPr>
              <a:t>in</a:t>
            </a:r>
            <a:r>
              <a:rPr sz="1800" i="1" spc="-4" baseline="2275" dirty="0" smtClean="0">
                <a:latin typeface="Calibri"/>
                <a:cs typeface="Calibri"/>
              </a:rPr>
              <a:t> </a:t>
            </a:r>
            <a:r>
              <a:rPr sz="1800" i="1" spc="0" baseline="2275" dirty="0" smtClean="0">
                <a:latin typeface="Calibri"/>
                <a:cs typeface="Calibri"/>
              </a:rPr>
              <a:t>a</a:t>
            </a:r>
            <a:r>
              <a:rPr sz="1800" i="1" spc="9" baseline="2275" dirty="0" smtClean="0">
                <a:latin typeface="Calibri"/>
                <a:cs typeface="Calibri"/>
              </a:rPr>
              <a:t> </a:t>
            </a:r>
            <a:r>
              <a:rPr sz="1800" i="1" spc="0" baseline="2275" dirty="0" smtClean="0">
                <a:latin typeface="Calibri"/>
                <a:cs typeface="Calibri"/>
              </a:rPr>
              <a:t>D</a:t>
            </a:r>
            <a:r>
              <a:rPr sz="1800" i="1" spc="4" baseline="2275" dirty="0" smtClean="0">
                <a:latin typeface="Calibri"/>
                <a:cs typeface="Calibri"/>
              </a:rPr>
              <a:t>i</a:t>
            </a:r>
            <a:r>
              <a:rPr sz="1800" i="1" spc="0" baseline="2275" dirty="0" smtClean="0">
                <a:latin typeface="Calibri"/>
                <a:cs typeface="Calibri"/>
              </a:rPr>
              <a:t>g</a:t>
            </a:r>
            <a:r>
              <a:rPr sz="1800" i="1" spc="4" baseline="2275" dirty="0" smtClean="0">
                <a:latin typeface="Calibri"/>
                <a:cs typeface="Calibri"/>
              </a:rPr>
              <a:t>i</a:t>
            </a:r>
            <a:r>
              <a:rPr sz="1800" i="1" spc="-25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al</a:t>
            </a:r>
            <a:r>
              <a:rPr sz="1800" i="1" spc="-25" baseline="2275" dirty="0" smtClean="0">
                <a:latin typeface="Calibri"/>
                <a:cs typeface="Calibri"/>
              </a:rPr>
              <a:t> </a:t>
            </a:r>
            <a:r>
              <a:rPr sz="1800" i="1" spc="4" baseline="2275" dirty="0" smtClean="0">
                <a:latin typeface="Calibri"/>
                <a:cs typeface="Calibri"/>
              </a:rPr>
              <a:t>A</a:t>
            </a:r>
            <a:r>
              <a:rPr sz="1800" i="1" spc="0" baseline="2275" dirty="0" smtClean="0">
                <a:latin typeface="Calibri"/>
                <a:cs typeface="Calibri"/>
              </a:rPr>
              <a:t>g</a:t>
            </a:r>
            <a:r>
              <a:rPr sz="1800" i="1" spc="25" baseline="2275" dirty="0" smtClean="0">
                <a:latin typeface="Calibri"/>
                <a:cs typeface="Calibri"/>
              </a:rPr>
              <a:t>e</a:t>
            </a:r>
            <a:r>
              <a:rPr sz="1800" spc="0" baseline="2275" dirty="0" smtClean="0">
                <a:latin typeface="Calibri"/>
                <a:cs typeface="Calibri"/>
              </a:rPr>
              <a:t>.</a:t>
            </a:r>
            <a:r>
              <a:rPr sz="1800" spc="-14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L</a:t>
            </a:r>
            <a:r>
              <a:rPr sz="1800" spc="4" baseline="2275" dirty="0" smtClean="0">
                <a:latin typeface="Calibri"/>
                <a:cs typeface="Calibri"/>
              </a:rPr>
              <a:t>ondon</a:t>
            </a:r>
            <a:r>
              <a:rPr sz="1800" spc="0" baseline="2275" dirty="0" smtClean="0">
                <a:latin typeface="Calibri"/>
                <a:cs typeface="Calibri"/>
              </a:rPr>
              <a:t>,</a:t>
            </a:r>
            <a:r>
              <a:rPr sz="1800" spc="-50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N</a:t>
            </a:r>
            <a:r>
              <a:rPr sz="1800" spc="4" baseline="2275" dirty="0" smtClean="0">
                <a:latin typeface="Calibri"/>
                <a:cs typeface="Calibri"/>
              </a:rPr>
              <a:t>e</a:t>
            </a:r>
            <a:r>
              <a:rPr sz="1800" spc="0" baseline="2275" dirty="0" smtClean="0">
                <a:latin typeface="Calibri"/>
                <a:cs typeface="Calibri"/>
              </a:rPr>
              <a:t>t</a:t>
            </a:r>
            <a:r>
              <a:rPr sz="1800" spc="-25" baseline="2275" dirty="0" smtClean="0">
                <a:latin typeface="Calibri"/>
                <a:cs typeface="Calibri"/>
              </a:rPr>
              <a:t>w</a:t>
            </a:r>
            <a:r>
              <a:rPr sz="1800" spc="4" baseline="2275" dirty="0" smtClean="0">
                <a:latin typeface="Calibri"/>
                <a:cs typeface="Calibri"/>
              </a:rPr>
              <a:t>o</a:t>
            </a:r>
            <a:r>
              <a:rPr sz="1800" spc="0" baseline="2275" dirty="0" smtClean="0">
                <a:latin typeface="Calibri"/>
                <a:cs typeface="Calibri"/>
              </a:rPr>
              <a:t>rk C</a:t>
            </a:r>
            <a:r>
              <a:rPr sz="1800" spc="4" baseline="2275" dirty="0" smtClean="0">
                <a:latin typeface="Calibri"/>
                <a:cs typeface="Calibri"/>
              </a:rPr>
              <a:t>o</a:t>
            </a:r>
            <a:r>
              <a:rPr sz="1800" spc="-9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ti</a:t>
            </a:r>
            <a:r>
              <a:rPr sz="1800" spc="9" baseline="2275" dirty="0" smtClean="0">
                <a:latin typeface="Calibri"/>
                <a:cs typeface="Calibri"/>
              </a:rPr>
              <a:t>n</a:t>
            </a:r>
            <a:r>
              <a:rPr sz="1800" spc="4" baseline="2275" dirty="0" smtClean="0">
                <a:latin typeface="Calibri"/>
                <a:cs typeface="Calibri"/>
              </a:rPr>
              <a:t>uu</a:t>
            </a:r>
            <a:r>
              <a:rPr sz="1800" spc="0" baseline="2275" dirty="0" smtClean="0">
                <a:latin typeface="Calibri"/>
                <a:cs typeface="Calibri"/>
              </a:rPr>
              <a:t>m</a:t>
            </a:r>
            <a:r>
              <a:rPr sz="1800" spc="-29" baseline="2275" dirty="0" smtClean="0">
                <a:latin typeface="Calibri"/>
                <a:cs typeface="Calibri"/>
              </a:rPr>
              <a:t> </a:t>
            </a:r>
            <a:r>
              <a:rPr sz="1800" spc="-25" baseline="2275" dirty="0" smtClean="0">
                <a:latin typeface="Calibri"/>
                <a:cs typeface="Calibri"/>
              </a:rPr>
              <a:t>Ed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10735" y="1412735"/>
            <a:ext cx="4183126" cy="48244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924">
              <a:lnSpc>
                <a:spcPct val="101725"/>
              </a:lnSpc>
              <a:spcBef>
                <a:spcPts val="320"/>
              </a:spcBef>
            </a:pP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Di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gi</a:t>
            </a:r>
            <a:r>
              <a:rPr sz="2400" b="1" i="1" spc="-14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 immig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b="1" i="1" spc="-1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i="1" spc="-25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ts</a:t>
            </a:r>
            <a:endParaRPr sz="2400">
              <a:latin typeface="Calibri"/>
              <a:cs typeface="Calibri"/>
            </a:endParaRPr>
          </a:p>
          <a:p>
            <a:pPr marL="92710">
              <a:lnSpc>
                <a:spcPct val="101725"/>
              </a:lnSpc>
              <a:spcBef>
                <a:spcPts val="530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 </a:t>
            </a:r>
            <a:r>
              <a:rPr sz="2400" spc="5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b="1" i="1" spc="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di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400" b="1" i="1" spc="-1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i="1" spc="-1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e;</a:t>
            </a:r>
            <a:endParaRPr sz="2400">
              <a:latin typeface="Calibri"/>
              <a:cs typeface="Calibri"/>
            </a:endParaRPr>
          </a:p>
          <a:p>
            <a:pPr marL="435990" marR="290239" indent="-343280">
              <a:lnSpc>
                <a:spcPts val="2929"/>
              </a:lnSpc>
              <a:spcBef>
                <a:spcPts val="3992"/>
              </a:spcBef>
              <a:tabLst>
                <a:tab pos="431800" algn="l"/>
              </a:tabLst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eg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i="1" spc="-1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i="1" spc="-25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b="1" i="1" spc="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i="1" spc="4" dirty="0" smtClean="0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400" b="1" i="1" spc="-29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400" b="1" i="1" spc="14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i="1" spc="4" dirty="0" smtClean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i="1" spc="-4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i="1" spc="4" dirty="0" smtClean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2400" b="1" i="1" spc="-29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e; </a:t>
            </a:r>
            <a:endParaRPr sz="2400">
              <a:latin typeface="Calibri"/>
              <a:cs typeface="Calibri"/>
            </a:endParaRPr>
          </a:p>
          <a:p>
            <a:pPr marL="435990" marR="290239">
              <a:lnSpc>
                <a:spcPts val="2929"/>
              </a:lnSpc>
              <a:spcBef>
                <a:spcPts val="3401"/>
              </a:spcBef>
              <a:tabLst>
                <a:tab pos="431800" algn="l"/>
              </a:tabLst>
            </a:pP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b="1" i="1" spc="-1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i="1" spc="-29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sci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r>
              <a:rPr sz="2400" b="1" i="1" spc="-29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2400" b="1" i="1" spc="5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400" b="1" i="1" spc="-1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i="1" spc="19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400" b="1" i="1" spc="-19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sz="2400" b="1" i="1" spc="-1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ti; </a:t>
            </a:r>
            <a:endParaRPr sz="2400">
              <a:latin typeface="Calibri"/>
              <a:cs typeface="Calibri"/>
            </a:endParaRPr>
          </a:p>
          <a:p>
            <a:pPr marL="435990" marR="290239">
              <a:lnSpc>
                <a:spcPts val="2929"/>
              </a:lnSpc>
              <a:spcBef>
                <a:spcPts val="3401"/>
              </a:spcBef>
              <a:tabLst>
                <a:tab pos="431800" algn="l"/>
              </a:tabLst>
            </a:pP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400" b="1" i="1" spc="-1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i="1" spc="-1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i="1" spc="-25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tra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b="1" i="1" spc="5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i="1" spc="-25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50825" y="1412836"/>
            <a:ext cx="4183126" cy="48244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25601" marR="1126184" algn="ctr">
              <a:lnSpc>
                <a:spcPct val="101725"/>
              </a:lnSpc>
              <a:spcBef>
                <a:spcPts val="320"/>
              </a:spcBef>
            </a:pPr>
            <a:r>
              <a:rPr sz="2400" b="1" i="1" spc="4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400" b="1" i="1" spc="-1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sz="2400" b="1" i="1" spc="-1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Nati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endParaRPr sz="2400">
              <a:latin typeface="Calibri"/>
              <a:cs typeface="Calibri"/>
            </a:endParaRPr>
          </a:p>
          <a:p>
            <a:pPr marL="434657" marR="694624" indent="-343217">
              <a:lnSpc>
                <a:spcPts val="2880"/>
              </a:lnSpc>
              <a:spcBef>
                <a:spcPts val="657"/>
              </a:spcBef>
              <a:tabLst>
                <a:tab pos="431800" algn="l"/>
              </a:tabLst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i="1" spc="-25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i="1" spc="-14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sz="2400" b="1" i="1" spc="-1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zi</a:t>
            </a:r>
            <a:r>
              <a:rPr sz="2400" b="1" i="1" spc="-14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ne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i="1" spc="-29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two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ki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g s</a:t>
            </a:r>
            <a:r>
              <a:rPr sz="2400" b="1" i="1" spc="-1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ult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eo</a:t>
            </a:r>
            <a:r>
              <a:rPr sz="2400" b="1" i="1" spc="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i="1" spc="-29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2400" b="1" i="1" spc="-1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olt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sz="2400" b="1" i="1" spc="-14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b="1" i="1" spc="-14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e;</a:t>
            </a:r>
            <a:endParaRPr sz="2400">
              <a:latin typeface="Calibri"/>
              <a:cs typeface="Calibri"/>
            </a:endParaRPr>
          </a:p>
          <a:p>
            <a:pPr marL="54501" marR="151882" algn="ctr">
              <a:lnSpc>
                <a:spcPct val="101725"/>
              </a:lnSpc>
              <a:spcBef>
                <a:spcPts val="454"/>
              </a:spcBef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 </a:t>
            </a:r>
            <a:r>
              <a:rPr sz="2400" spc="53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i="1" spc="-14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di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r>
              <a:rPr sz="2400" b="1" i="1" spc="-29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b="1" i="1" spc="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i="1" spc="4" dirty="0" smtClean="0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400" b="1" i="1" spc="-29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400" b="1" i="1" spc="14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i="1" spc="4" dirty="0" smtClean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i="1" spc="-4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i="1" spc="4" dirty="0" smtClean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2400" b="1" i="1" spc="-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e;</a:t>
            </a:r>
            <a:endParaRPr sz="2400">
              <a:latin typeface="Calibri"/>
              <a:cs typeface="Calibri"/>
            </a:endParaRPr>
          </a:p>
          <a:p>
            <a:pPr marL="434657" marR="440783" indent="-343217">
              <a:lnSpc>
                <a:spcPts val="2880"/>
              </a:lnSpc>
              <a:spcBef>
                <a:spcPts val="657"/>
              </a:spcBef>
              <a:tabLst>
                <a:tab pos="431800" algn="l"/>
              </a:tabLst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2400" b="1" i="1" spc="-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i="1" spc="-29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az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i="1" spc="2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e r</a:t>
            </a:r>
            <a:r>
              <a:rPr sz="2400" b="1" i="1" spc="-1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i="1" spc="-29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sci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r>
              <a:rPr sz="2400" b="1" i="1" spc="-29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2400" b="1" i="1" spc="5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i="1" spc="-25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i="1" spc="-29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;</a:t>
            </a:r>
            <a:endParaRPr sz="2400">
              <a:latin typeface="Calibri"/>
              <a:cs typeface="Calibri"/>
            </a:endParaRPr>
          </a:p>
          <a:p>
            <a:pPr marL="434657" marR="481671" indent="-343217">
              <a:lnSpc>
                <a:spcPts val="2880"/>
              </a:lnSpc>
              <a:spcBef>
                <a:spcPts val="581"/>
              </a:spcBef>
              <a:tabLst>
                <a:tab pos="431800" algn="l"/>
              </a:tabLst>
            </a:pPr>
            <a:r>
              <a:rPr sz="2400" spc="0" dirty="0" smtClean="0">
                <a:solidFill>
                  <a:srgbClr val="FFFFFF"/>
                </a:solidFill>
                <a:latin typeface="Arial"/>
                <a:cs typeface="Arial"/>
              </a:rPr>
              <a:t>•	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i="1" spc="-14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di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r>
              <a:rPr sz="2400" b="1" i="1" spc="-29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b="1" i="1" spc="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400" b="1" i="1" spc="-1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400" b="1" i="1" spc="-19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400" b="1" i="1" spc="-25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e, ut</a:t>
            </a:r>
            <a:r>
              <a:rPr sz="2400" b="1" i="1" spc="-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e s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400" b="1" i="1" spc="-1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400" b="1" i="1" spc="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e d</a:t>
            </a:r>
            <a:r>
              <a:rPr sz="2400" b="1" i="1" spc="-1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rt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b="1" i="1" spc="-25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400" b="1" i="1" spc="-9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b="1" i="1" spc="0" dirty="0" smtClean="0">
                <a:solidFill>
                  <a:srgbClr val="FFFFFF"/>
                </a:solidFill>
                <a:latin typeface="Calibri"/>
                <a:cs typeface="Calibri"/>
              </a:rPr>
              <a:t>e.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1126172" y="622935"/>
            <a:ext cx="7109370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0" baseline="3413" dirty="0" smtClean="0">
                <a:latin typeface="Calibri"/>
                <a:cs typeface="Calibri"/>
              </a:rPr>
              <a:t>Sup</a:t>
            </a:r>
            <a:r>
              <a:rPr sz="6000" spc="4" baseline="3413" dirty="0" smtClean="0">
                <a:latin typeface="Calibri"/>
                <a:cs typeface="Calibri"/>
              </a:rPr>
              <a:t>e</a:t>
            </a:r>
            <a:r>
              <a:rPr sz="6000" spc="-75" baseline="3413" dirty="0" smtClean="0">
                <a:latin typeface="Calibri"/>
                <a:cs typeface="Calibri"/>
              </a:rPr>
              <a:t>r</a:t>
            </a:r>
            <a:r>
              <a:rPr sz="6000" spc="0" baseline="3413" dirty="0" smtClean="0">
                <a:latin typeface="Calibri"/>
                <a:cs typeface="Calibri"/>
              </a:rPr>
              <a:t>a</a:t>
            </a:r>
            <a:r>
              <a:rPr sz="6000" spc="-50" baseline="3413" dirty="0" smtClean="0">
                <a:latin typeface="Calibri"/>
                <a:cs typeface="Calibri"/>
              </a:rPr>
              <a:t>r</a:t>
            </a:r>
            <a:r>
              <a:rPr sz="6000" spc="0" baseline="3413" dirty="0" smtClean="0">
                <a:latin typeface="Calibri"/>
                <a:cs typeface="Calibri"/>
              </a:rPr>
              <a:t>e que</a:t>
            </a:r>
            <a:r>
              <a:rPr sz="6000" spc="-39" baseline="3413" dirty="0" smtClean="0">
                <a:latin typeface="Calibri"/>
                <a:cs typeface="Calibri"/>
              </a:rPr>
              <a:t>st</a:t>
            </a:r>
            <a:r>
              <a:rPr sz="6000" spc="0" baseline="3413" dirty="0" smtClean="0">
                <a:latin typeface="Calibri"/>
                <a:cs typeface="Calibri"/>
              </a:rPr>
              <a:t>a</a:t>
            </a:r>
            <a:r>
              <a:rPr sz="6000" spc="-39" baseline="3413" dirty="0" smtClean="0">
                <a:latin typeface="Calibri"/>
                <a:cs typeface="Calibri"/>
              </a:rPr>
              <a:t> </a:t>
            </a:r>
            <a:r>
              <a:rPr sz="6000" spc="-29" baseline="3413" dirty="0" smtClean="0">
                <a:latin typeface="Calibri"/>
                <a:cs typeface="Calibri"/>
              </a:rPr>
              <a:t>c</a:t>
            </a:r>
            <a:r>
              <a:rPr sz="6000" spc="0" baseline="3413" dirty="0" smtClean="0">
                <a:latin typeface="Calibri"/>
                <a:cs typeface="Calibri"/>
              </a:rPr>
              <a:t>o</a:t>
            </a:r>
            <a:r>
              <a:rPr sz="6000" spc="-50" baseline="3413" dirty="0" smtClean="0">
                <a:latin typeface="Calibri"/>
                <a:cs typeface="Calibri"/>
              </a:rPr>
              <a:t>n</a:t>
            </a:r>
            <a:r>
              <a:rPr sz="6000" spc="0" baseline="3413" dirty="0" smtClean="0">
                <a:latin typeface="Calibri"/>
                <a:cs typeface="Calibri"/>
              </a:rPr>
              <a:t>t</a:t>
            </a:r>
            <a:r>
              <a:rPr sz="6000" spc="-75" baseline="3413" dirty="0" smtClean="0">
                <a:latin typeface="Calibri"/>
                <a:cs typeface="Calibri"/>
              </a:rPr>
              <a:t>r</a:t>
            </a:r>
            <a:r>
              <a:rPr sz="6000" spc="0" baseline="3413" dirty="0" smtClean="0">
                <a:latin typeface="Calibri"/>
                <a:cs typeface="Calibri"/>
              </a:rPr>
              <a:t>apposizi</a:t>
            </a:r>
            <a:r>
              <a:rPr sz="6000" spc="-19" baseline="3413" dirty="0" smtClean="0">
                <a:latin typeface="Calibri"/>
                <a:cs typeface="Calibri"/>
              </a:rPr>
              <a:t>o</a:t>
            </a:r>
            <a:r>
              <a:rPr sz="6000" spc="0" baseline="3413" dirty="0" smtClean="0">
                <a:latin typeface="Calibri"/>
                <a:cs typeface="Calibri"/>
              </a:rPr>
              <a:t>ne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2635" y="1656714"/>
            <a:ext cx="7171837" cy="7648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l</a:t>
            </a:r>
            <a:r>
              <a:rPr sz="4200" spc="-204" baseline="2925" dirty="0" smtClean="0">
                <a:latin typeface="Calibri"/>
                <a:cs typeface="Calibri"/>
              </a:rPr>
              <a:t>’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4" baseline="2925" dirty="0" smtClean="0">
                <a:latin typeface="Calibri"/>
                <a:cs typeface="Calibri"/>
              </a:rPr>
              <a:t>p</a:t>
            </a:r>
            <a:r>
              <a:rPr sz="4200" spc="9" baseline="2925" dirty="0" smtClean="0">
                <a:latin typeface="Calibri"/>
                <a:cs typeface="Calibri"/>
              </a:rPr>
              <a:t>p</a:t>
            </a:r>
            <a:r>
              <a:rPr sz="4200" spc="-34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occ</a:t>
            </a:r>
            <a:r>
              <a:rPr sz="4200" spc="-9" baseline="2925" dirty="0" smtClean="0">
                <a:latin typeface="Calibri"/>
                <a:cs typeface="Calibri"/>
              </a:rPr>
              <a:t>i</a:t>
            </a:r>
            <a:r>
              <a:rPr sz="4200" spc="0" baseline="2925" dirty="0" smtClean="0">
                <a:latin typeface="Calibri"/>
                <a:cs typeface="Calibri"/>
              </a:rPr>
              <a:t>o</a:t>
            </a:r>
            <a:r>
              <a:rPr sz="4200" spc="-9" baseline="2925" dirty="0" smtClean="0">
                <a:latin typeface="Calibri"/>
                <a:cs typeface="Calibri"/>
              </a:rPr>
              <a:t> </a:t>
            </a:r>
            <a:r>
              <a:rPr sz="4200" spc="9" baseline="2925" dirty="0" smtClean="0">
                <a:latin typeface="Calibri"/>
                <a:cs typeface="Calibri"/>
              </a:rPr>
              <a:t>d</a:t>
            </a:r>
            <a:r>
              <a:rPr sz="4200" spc="0" baseline="2925" dirty="0" smtClean="0">
                <a:latin typeface="Calibri"/>
                <a:cs typeface="Calibri"/>
              </a:rPr>
              <a:t>i</a:t>
            </a:r>
            <a:r>
              <a:rPr sz="4200" spc="-14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C</a:t>
            </a:r>
            <a:r>
              <a:rPr sz="4200" spc="14" baseline="2925" dirty="0" smtClean="0">
                <a:latin typeface="Calibri"/>
                <a:cs typeface="Calibri"/>
              </a:rPr>
              <a:t>h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14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le</a:t>
            </a:r>
            <a:r>
              <a:rPr sz="4200" spc="9" baseline="2925" dirty="0" smtClean="0">
                <a:latin typeface="Calibri"/>
                <a:cs typeface="Calibri"/>
              </a:rPr>
              <a:t>n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-39" baseline="2925" dirty="0" smtClean="0">
                <a:latin typeface="Calibri"/>
                <a:cs typeface="Calibri"/>
              </a:rPr>
              <a:t> </a:t>
            </a:r>
            <a:r>
              <a:rPr sz="4200" b="1" spc="-4" baseline="2925" dirty="0" smtClean="0">
                <a:latin typeface="Calibri"/>
                <a:cs typeface="Calibri"/>
              </a:rPr>
              <a:t>L</a:t>
            </a:r>
            <a:r>
              <a:rPr sz="4200" b="1" spc="0" baseline="2925" dirty="0" smtClean="0">
                <a:latin typeface="Calibri"/>
                <a:cs typeface="Calibri"/>
              </a:rPr>
              <a:t>i</a:t>
            </a:r>
            <a:r>
              <a:rPr sz="4200" b="1" spc="19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-4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J</a:t>
            </a:r>
            <a:r>
              <a:rPr sz="4200" spc="9" baseline="2925" dirty="0" smtClean="0">
                <a:latin typeface="Calibri"/>
                <a:cs typeface="Calibri"/>
              </a:rPr>
              <a:t>o</a:t>
            </a:r>
            <a:r>
              <a:rPr sz="4200" spc="0" baseline="2925" dirty="0" smtClean="0">
                <a:latin typeface="Calibri"/>
                <a:cs typeface="Calibri"/>
              </a:rPr>
              <a:t>sh</a:t>
            </a:r>
            <a:r>
              <a:rPr sz="4200" spc="4" baseline="2925" dirty="0" smtClean="0">
                <a:latin typeface="Calibri"/>
                <a:cs typeface="Calibri"/>
              </a:rPr>
              <a:t> </a:t>
            </a:r>
            <a:r>
              <a:rPr sz="4200" b="1" spc="-9" baseline="2925" dirty="0" smtClean="0">
                <a:latin typeface="Calibri"/>
                <a:cs typeface="Calibri"/>
              </a:rPr>
              <a:t>Be</a:t>
            </a:r>
            <a:r>
              <a:rPr sz="4200" b="1" spc="4" baseline="2925" dirty="0" smtClean="0">
                <a:latin typeface="Calibri"/>
                <a:cs typeface="Calibri"/>
              </a:rPr>
              <a:t>r</a:t>
            </a:r>
            <a:r>
              <a:rPr sz="4200" b="1" spc="0" baseline="2925" dirty="0" smtClean="0">
                <a:latin typeface="Calibri"/>
                <a:cs typeface="Calibri"/>
              </a:rPr>
              <a:t>n</a:t>
            </a:r>
            <a:r>
              <a:rPr sz="4200" b="1" spc="-9" baseline="2925" dirty="0" smtClean="0">
                <a:latin typeface="Calibri"/>
                <a:cs typeface="Calibri"/>
              </a:rPr>
              <a:t>o</a:t>
            </a:r>
            <a:r>
              <a:rPr sz="4200" b="1" spc="0" baseline="2925" dirty="0" smtClean="0">
                <a:latin typeface="Calibri"/>
                <a:cs typeface="Calibri"/>
              </a:rPr>
              <a:t>ff</a:t>
            </a:r>
            <a:r>
              <a:rPr sz="4200" b="1" spc="39" baseline="2925" dirty="0" smtClean="0">
                <a:latin typeface="Calibri"/>
                <a:cs typeface="Calibri"/>
              </a:rPr>
              <a:t> </a:t>
            </a:r>
            <a:r>
              <a:rPr sz="4200" spc="4" baseline="2925" dirty="0" smtClean="0">
                <a:latin typeface="Calibri"/>
                <a:cs typeface="Calibri"/>
              </a:rPr>
              <a:t>d</a:t>
            </a:r>
            <a:r>
              <a:rPr sz="4200" spc="0" baseline="2925" dirty="0" smtClean="0">
                <a:latin typeface="Calibri"/>
                <a:cs typeface="Calibri"/>
              </a:rPr>
              <a:t>el</a:t>
            </a:r>
            <a:r>
              <a:rPr sz="4200" spc="-4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2008</a:t>
            </a:r>
            <a:endParaRPr sz="2800">
              <a:latin typeface="Calibri"/>
              <a:cs typeface="Calibri"/>
            </a:endParaRPr>
          </a:p>
          <a:p>
            <a:pPr marL="12700" marR="53340">
              <a:lnSpc>
                <a:spcPts val="3020"/>
              </a:lnSpc>
              <a:spcBef>
                <a:spcPts val="3"/>
              </a:spcBef>
            </a:pPr>
            <a:r>
              <a:rPr sz="4200" spc="4" baseline="2925" dirty="0" smtClean="0">
                <a:latin typeface="Calibri"/>
                <a:cs typeface="Calibri"/>
              </a:rPr>
              <a:t>p</a:t>
            </a:r>
            <a:r>
              <a:rPr sz="4200" spc="-39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9" baseline="2925" dirty="0" smtClean="0">
                <a:latin typeface="Calibri"/>
                <a:cs typeface="Calibri"/>
              </a:rPr>
              <a:t>n</a:t>
            </a:r>
            <a:r>
              <a:rPr sz="4200" spc="4" baseline="2925" dirty="0" smtClean="0">
                <a:latin typeface="Calibri"/>
                <a:cs typeface="Calibri"/>
              </a:rPr>
              <a:t>d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-14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in</a:t>
            </a:r>
            <a:r>
              <a:rPr sz="4200" spc="-9" baseline="2925" dirty="0" smtClean="0">
                <a:latin typeface="Calibri"/>
                <a:cs typeface="Calibri"/>
              </a:rPr>
              <a:t> </a:t>
            </a:r>
            <a:r>
              <a:rPr sz="4200" spc="-25" baseline="2925" dirty="0" smtClean="0">
                <a:latin typeface="Calibri"/>
                <a:cs typeface="Calibri"/>
              </a:rPr>
              <a:t>c</a:t>
            </a:r>
            <a:r>
              <a:rPr sz="4200" spc="0" baseline="2925" dirty="0" smtClean="0">
                <a:latin typeface="Calibri"/>
                <a:cs typeface="Calibri"/>
              </a:rPr>
              <a:t>o</a:t>
            </a:r>
            <a:r>
              <a:rPr sz="4200" spc="4" baseline="2925" dirty="0" smtClean="0">
                <a:latin typeface="Calibri"/>
                <a:cs typeface="Calibri"/>
              </a:rPr>
              <a:t>n</a:t>
            </a:r>
            <a:r>
              <a:rPr sz="4200" spc="0" baseline="2925" dirty="0" smtClean="0">
                <a:latin typeface="Calibri"/>
                <a:cs typeface="Calibri"/>
              </a:rPr>
              <a:t>sid</a:t>
            </a:r>
            <a:r>
              <a:rPr sz="4200" spc="9" baseline="2925" dirty="0" smtClean="0">
                <a:latin typeface="Calibri"/>
                <a:cs typeface="Calibri"/>
              </a:rPr>
              <a:t>e</a:t>
            </a:r>
            <a:r>
              <a:rPr sz="4200" spc="-59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9" baseline="2925" dirty="0" smtClean="0">
                <a:latin typeface="Calibri"/>
                <a:cs typeface="Calibri"/>
              </a:rPr>
              <a:t>z</a:t>
            </a:r>
            <a:r>
              <a:rPr sz="4200" spc="0" baseline="2925" dirty="0" smtClean="0">
                <a:latin typeface="Calibri"/>
                <a:cs typeface="Calibri"/>
              </a:rPr>
              <a:t>ione</a:t>
            </a:r>
            <a:r>
              <a:rPr sz="4200" spc="-29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gli </a:t>
            </a:r>
            <a:r>
              <a:rPr sz="4200" spc="9" baseline="2925" dirty="0" smtClean="0">
                <a:latin typeface="Calibri"/>
                <a:cs typeface="Calibri"/>
              </a:rPr>
              <a:t>u</a:t>
            </a:r>
            <a:r>
              <a:rPr sz="4200" spc="0" baseline="2925" dirty="0" smtClean="0">
                <a:latin typeface="Calibri"/>
                <a:cs typeface="Calibri"/>
              </a:rPr>
              <a:t>si</a:t>
            </a:r>
            <a:r>
              <a:rPr sz="4200" spc="-9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-4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le azioni</a:t>
            </a:r>
            <a:r>
              <a:rPr sz="4200" spc="-14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che i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2635" y="2426716"/>
            <a:ext cx="2788725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s</a:t>
            </a:r>
            <a:r>
              <a:rPr sz="4200" spc="4" baseline="2925" dirty="0" smtClean="0">
                <a:latin typeface="Calibri"/>
                <a:cs typeface="Calibri"/>
              </a:rPr>
              <a:t>o</a:t>
            </a:r>
            <a:r>
              <a:rPr sz="4200" spc="19" baseline="2925" dirty="0" smtClean="0">
                <a:latin typeface="Calibri"/>
                <a:cs typeface="Calibri"/>
              </a:rPr>
              <a:t>g</a:t>
            </a:r>
            <a:r>
              <a:rPr sz="4200" spc="-19" baseline="2925" dirty="0" smtClean="0">
                <a:latin typeface="Calibri"/>
                <a:cs typeface="Calibri"/>
              </a:rPr>
              <a:t>g</a:t>
            </a:r>
            <a:r>
              <a:rPr sz="4200" spc="-14" baseline="2925" dirty="0" smtClean="0">
                <a:latin typeface="Calibri"/>
                <a:cs typeface="Calibri"/>
              </a:rPr>
              <a:t>e</a:t>
            </a:r>
            <a:r>
              <a:rPr sz="4200" spc="-39" baseline="2925" dirty="0" smtClean="0">
                <a:latin typeface="Calibri"/>
                <a:cs typeface="Calibri"/>
              </a:rPr>
              <a:t>t</a:t>
            </a:r>
            <a:r>
              <a:rPr sz="4200" spc="0" baseline="2925" dirty="0" smtClean="0">
                <a:latin typeface="Calibri"/>
                <a:cs typeface="Calibri"/>
              </a:rPr>
              <a:t>ti</a:t>
            </a:r>
            <a:r>
              <a:rPr sz="4200" spc="-29" baseline="2925" dirty="0" smtClean="0">
                <a:latin typeface="Calibri"/>
                <a:cs typeface="Calibri"/>
              </a:rPr>
              <a:t> </a:t>
            </a:r>
            <a:r>
              <a:rPr sz="4200" spc="-19" baseline="2925" dirty="0" smtClean="0">
                <a:latin typeface="Calibri"/>
                <a:cs typeface="Calibri"/>
              </a:rPr>
              <a:t>a</a:t>
            </a:r>
            <a:r>
              <a:rPr sz="4200" spc="-39" baseline="2925" dirty="0" smtClean="0">
                <a:latin typeface="Calibri"/>
                <a:cs typeface="Calibri"/>
              </a:rPr>
              <a:t>t</a:t>
            </a:r>
            <a:r>
              <a:rPr sz="4200" spc="0" baseline="2925" dirty="0" smtClean="0">
                <a:latin typeface="Calibri"/>
                <a:cs typeface="Calibri"/>
              </a:rPr>
              <a:t>t</a:t>
            </a:r>
            <a:r>
              <a:rPr sz="4200" spc="4" baseline="2925" dirty="0" smtClean="0">
                <a:latin typeface="Calibri"/>
                <a:cs typeface="Calibri"/>
              </a:rPr>
              <a:t>u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4" baseline="2925" dirty="0" smtClean="0">
                <a:latin typeface="Calibri"/>
                <a:cs typeface="Calibri"/>
              </a:rPr>
              <a:t>n</a:t>
            </a:r>
            <a:r>
              <a:rPr sz="4200" spc="0" baseline="2925" dirty="0" smtClean="0">
                <a:latin typeface="Calibri"/>
                <a:cs typeface="Calibri"/>
              </a:rPr>
              <a:t>o</a:t>
            </a:r>
            <a:r>
              <a:rPr sz="4200" spc="-9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in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36010" y="2426716"/>
            <a:ext cx="3913248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34" baseline="2925" dirty="0" smtClean="0">
                <a:latin typeface="Calibri"/>
                <a:cs typeface="Calibri"/>
              </a:rPr>
              <a:t>r</a:t>
            </a:r>
            <a:r>
              <a:rPr sz="4200" spc="-14" baseline="2925" dirty="0" smtClean="0">
                <a:latin typeface="Calibri"/>
                <a:cs typeface="Calibri"/>
              </a:rPr>
              <a:t>e</a:t>
            </a:r>
            <a:r>
              <a:rPr sz="4200" spc="-39" baseline="2925" dirty="0" smtClean="0">
                <a:latin typeface="Calibri"/>
                <a:cs typeface="Calibri"/>
              </a:rPr>
              <a:t>t</a:t>
            </a:r>
            <a:r>
              <a:rPr sz="4200" spc="9" baseline="2925" dirty="0" smtClean="0">
                <a:latin typeface="Calibri"/>
                <a:cs typeface="Calibri"/>
              </a:rPr>
              <a:t>e</a:t>
            </a:r>
            <a:r>
              <a:rPr sz="4200" spc="0" baseline="2925" dirty="0" smtClean="0">
                <a:latin typeface="Calibri"/>
                <a:cs typeface="Calibri"/>
              </a:rPr>
              <a:t>,</a:t>
            </a:r>
            <a:r>
              <a:rPr sz="4200" spc="-14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le</a:t>
            </a:r>
            <a:r>
              <a:rPr sz="4200" spc="-9" baseline="2925" dirty="0" smtClean="0">
                <a:latin typeface="Calibri"/>
                <a:cs typeface="Calibri"/>
              </a:rPr>
              <a:t> </a:t>
            </a:r>
            <a:r>
              <a:rPr sz="4200" spc="4" baseline="2925" dirty="0" smtClean="0">
                <a:latin typeface="Calibri"/>
                <a:cs typeface="Calibri"/>
              </a:rPr>
              <a:t>d</a:t>
            </a:r>
            <a:r>
              <a:rPr sz="4200" spc="0" baseline="2925" dirty="0" smtClean="0">
                <a:latin typeface="Calibri"/>
                <a:cs typeface="Calibri"/>
              </a:rPr>
              <a:t>i</a:t>
            </a:r>
            <a:r>
              <a:rPr sz="4200" spc="-29" baseline="2925" dirty="0" smtClean="0">
                <a:latin typeface="Calibri"/>
                <a:cs typeface="Calibri"/>
              </a:rPr>
              <a:t>v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-29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se</a:t>
            </a:r>
            <a:r>
              <a:rPr sz="4200" spc="-24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mo</a:t>
            </a:r>
            <a:r>
              <a:rPr sz="4200" spc="9" baseline="2925" dirty="0" smtClean="0">
                <a:latin typeface="Calibri"/>
                <a:cs typeface="Calibri"/>
              </a:rPr>
              <a:t>d</a:t>
            </a:r>
            <a:r>
              <a:rPr sz="4200" spc="0" baseline="2925" dirty="0" smtClean="0">
                <a:latin typeface="Calibri"/>
                <a:cs typeface="Calibri"/>
              </a:rPr>
              <a:t>al</a:t>
            </a:r>
            <a:r>
              <a:rPr sz="4200" spc="-4" baseline="2925" dirty="0" smtClean="0">
                <a:latin typeface="Calibri"/>
                <a:cs typeface="Calibri"/>
              </a:rPr>
              <a:t>i</a:t>
            </a:r>
            <a:r>
              <a:rPr sz="4200" spc="-39" baseline="2925" dirty="0" smtClean="0">
                <a:latin typeface="Calibri"/>
                <a:cs typeface="Calibri"/>
              </a:rPr>
              <a:t>t</a:t>
            </a:r>
            <a:r>
              <a:rPr sz="4200" spc="0" baseline="2925" dirty="0" smtClean="0">
                <a:latin typeface="Calibri"/>
                <a:cs typeface="Calibri"/>
              </a:rPr>
              <a:t>à</a:t>
            </a:r>
            <a:r>
              <a:rPr sz="4200" spc="-14" baseline="2925" dirty="0" smtClean="0">
                <a:latin typeface="Calibri"/>
                <a:cs typeface="Calibri"/>
              </a:rPr>
              <a:t> </a:t>
            </a:r>
            <a:r>
              <a:rPr sz="4200" spc="4" baseline="2925" dirty="0" smtClean="0">
                <a:latin typeface="Calibri"/>
                <a:cs typeface="Calibri"/>
              </a:rPr>
              <a:t>d</a:t>
            </a:r>
            <a:r>
              <a:rPr sz="4200" spc="0" baseline="2925" dirty="0" smtClean="0">
                <a:latin typeface="Calibri"/>
                <a:cs typeface="Calibri"/>
              </a:rPr>
              <a:t>i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2635" y="2810271"/>
            <a:ext cx="4062579" cy="381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fr</a:t>
            </a:r>
            <a:r>
              <a:rPr sz="4200" spc="14" baseline="2925" dirty="0" smtClean="0">
                <a:latin typeface="Calibri"/>
                <a:cs typeface="Calibri"/>
              </a:rPr>
              <a:t>u</a:t>
            </a:r>
            <a:r>
              <a:rPr sz="4200" spc="0" baseline="2925" dirty="0" smtClean="0">
                <a:latin typeface="Calibri"/>
                <a:cs typeface="Calibri"/>
              </a:rPr>
              <a:t>i</a:t>
            </a:r>
            <a:r>
              <a:rPr sz="4200" spc="-9" baseline="2925" dirty="0" smtClean="0">
                <a:latin typeface="Calibri"/>
                <a:cs typeface="Calibri"/>
              </a:rPr>
              <a:t>z</a:t>
            </a:r>
            <a:r>
              <a:rPr sz="4200" spc="0" baseline="2925" dirty="0" smtClean="0">
                <a:latin typeface="Calibri"/>
                <a:cs typeface="Calibri"/>
              </a:rPr>
              <a:t>ione</a:t>
            </a:r>
            <a:r>
              <a:rPr sz="4200" spc="-24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-4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le</a:t>
            </a:r>
            <a:r>
              <a:rPr sz="4200" spc="-9" baseline="2925" dirty="0" smtClean="0">
                <a:latin typeface="Calibri"/>
                <a:cs typeface="Calibri"/>
              </a:rPr>
              <a:t> </a:t>
            </a:r>
            <a:r>
              <a:rPr sz="4200" spc="-19" baseline="2925" dirty="0" smtClean="0">
                <a:latin typeface="Calibri"/>
                <a:cs typeface="Calibri"/>
              </a:rPr>
              <a:t>a</a:t>
            </a:r>
            <a:r>
              <a:rPr sz="4200" spc="-39" baseline="2925" dirty="0" smtClean="0">
                <a:latin typeface="Calibri"/>
                <a:cs typeface="Calibri"/>
              </a:rPr>
              <a:t>t</a:t>
            </a:r>
            <a:r>
              <a:rPr sz="4200" spc="0" baseline="2925" dirty="0" smtClean="0">
                <a:latin typeface="Calibri"/>
                <a:cs typeface="Calibri"/>
              </a:rPr>
              <a:t>ti</a:t>
            </a:r>
            <a:r>
              <a:rPr sz="4200" spc="-9" baseline="2925" dirty="0" smtClean="0">
                <a:latin typeface="Calibri"/>
                <a:cs typeface="Calibri"/>
              </a:rPr>
              <a:t>v</a:t>
            </a:r>
            <a:r>
              <a:rPr sz="4200" spc="0" baseline="2925" dirty="0" smtClean="0">
                <a:latin typeface="Calibri"/>
                <a:cs typeface="Calibri"/>
              </a:rPr>
              <a:t>i</a:t>
            </a:r>
            <a:r>
              <a:rPr sz="4200" spc="-39" baseline="2925" dirty="0" smtClean="0">
                <a:latin typeface="Calibri"/>
                <a:cs typeface="Calibri"/>
              </a:rPr>
              <a:t>t</a:t>
            </a:r>
            <a:r>
              <a:rPr sz="4200" spc="0" baseline="2925" dirty="0" smtClean="0">
                <a:latin typeface="Calibri"/>
                <a:cs typeface="Calibri"/>
              </a:rPr>
              <a:t>à </a:t>
            </a:r>
            <a:r>
              <a:rPr sz="4200" spc="-34" baseline="2925" dirty="0" smtClean="0">
                <a:latin typeface="Calibri"/>
                <a:cs typeface="Calibri"/>
              </a:rPr>
              <a:t>s</a:t>
            </a:r>
            <a:r>
              <a:rPr sz="4200" spc="-25" baseline="2925" dirty="0" smtClean="0">
                <a:latin typeface="Calibri"/>
                <a:cs typeface="Calibri"/>
              </a:rPr>
              <a:t>v</a:t>
            </a:r>
            <a:r>
              <a:rPr sz="4200" spc="0" baseline="2925" dirty="0" smtClean="0">
                <a:latin typeface="Calibri"/>
                <a:cs typeface="Calibri"/>
              </a:rPr>
              <a:t>ol</a:t>
            </a:r>
            <a:r>
              <a:rPr sz="4200" spc="-39" baseline="2925" dirty="0" smtClean="0">
                <a:latin typeface="Calibri"/>
                <a:cs typeface="Calibri"/>
              </a:rPr>
              <a:t>t</a:t>
            </a:r>
            <a:r>
              <a:rPr sz="4200" spc="0" baseline="2925" dirty="0" smtClean="0">
                <a:latin typeface="Calibri"/>
                <a:cs typeface="Calibri"/>
              </a:rPr>
              <a:t>e: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2635" y="3258962"/>
            <a:ext cx="2032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5535" y="3280410"/>
            <a:ext cx="6901285" cy="2386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latin typeface="Calibri"/>
                <a:cs typeface="Calibri"/>
              </a:rPr>
              <a:t>C</a:t>
            </a:r>
            <a:r>
              <a:rPr sz="4200" b="1" spc="-39" baseline="2925" dirty="0" smtClean="0">
                <a:latin typeface="Calibri"/>
                <a:cs typeface="Calibri"/>
              </a:rPr>
              <a:t>r</a:t>
            </a:r>
            <a:r>
              <a:rPr sz="4200" b="1" spc="-9" baseline="2925" dirty="0" smtClean="0">
                <a:latin typeface="Calibri"/>
                <a:cs typeface="Calibri"/>
              </a:rPr>
              <a:t>e</a:t>
            </a:r>
            <a:r>
              <a:rPr sz="4200" b="1" spc="-19" baseline="2925" dirty="0" smtClean="0">
                <a:latin typeface="Calibri"/>
                <a:cs typeface="Calibri"/>
              </a:rPr>
              <a:t>a</a:t>
            </a:r>
            <a:r>
              <a:rPr sz="4200" b="1" spc="-9" baseline="2925" dirty="0" smtClean="0">
                <a:latin typeface="Calibri"/>
                <a:cs typeface="Calibri"/>
              </a:rPr>
              <a:t>t</a:t>
            </a:r>
            <a:r>
              <a:rPr sz="4200" b="1" spc="0" baseline="2925" dirty="0" smtClean="0">
                <a:latin typeface="Calibri"/>
                <a:cs typeface="Calibri"/>
              </a:rPr>
              <a:t>ori</a:t>
            </a:r>
            <a:r>
              <a:rPr sz="4200" b="1" spc="19" baseline="2925" dirty="0" smtClean="0">
                <a:latin typeface="Calibri"/>
                <a:cs typeface="Calibri"/>
              </a:rPr>
              <a:t> </a:t>
            </a:r>
            <a:r>
              <a:rPr sz="4200" spc="-9" baseline="2925" dirty="0" smtClean="0">
                <a:latin typeface="Calibri"/>
                <a:cs typeface="Calibri"/>
              </a:rPr>
              <a:t>(</a:t>
            </a:r>
            <a:r>
              <a:rPr sz="4200" spc="0" baseline="2925" dirty="0" smtClean="0">
                <a:latin typeface="Calibri"/>
                <a:cs typeface="Calibri"/>
              </a:rPr>
              <a:t>c</a:t>
            </a:r>
            <a:r>
              <a:rPr sz="4200" spc="-39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-14" baseline="2925" dirty="0" smtClean="0">
                <a:latin typeface="Calibri"/>
                <a:cs typeface="Calibri"/>
              </a:rPr>
              <a:t>at</a:t>
            </a:r>
            <a:r>
              <a:rPr sz="4200" spc="0" baseline="2925" dirty="0" smtClean="0">
                <a:latin typeface="Calibri"/>
                <a:cs typeface="Calibri"/>
              </a:rPr>
              <a:t>o</a:t>
            </a:r>
            <a:r>
              <a:rPr sz="4200" spc="-34" baseline="2925" dirty="0" smtClean="0">
                <a:latin typeface="Calibri"/>
                <a:cs typeface="Calibri"/>
              </a:rPr>
              <a:t>r</a:t>
            </a:r>
            <a:r>
              <a:rPr sz="4200" spc="9" baseline="2925" dirty="0" smtClean="0">
                <a:latin typeface="Calibri"/>
                <a:cs typeface="Calibri"/>
              </a:rPr>
              <a:t>s</a:t>
            </a:r>
            <a:r>
              <a:rPr sz="4200" spc="-9" baseline="2925" dirty="0" smtClean="0">
                <a:latin typeface="Calibri"/>
                <a:cs typeface="Calibri"/>
              </a:rPr>
              <a:t>)</a:t>
            </a:r>
            <a:r>
              <a:rPr sz="4200" spc="0" baseline="2925" dirty="0" smtClean="0">
                <a:latin typeface="Calibri"/>
                <a:cs typeface="Calibri"/>
              </a:rPr>
              <a:t>:</a:t>
            </a:r>
            <a:r>
              <a:rPr sz="4200" spc="-24" baseline="2925" dirty="0" smtClean="0">
                <a:latin typeface="Calibri"/>
                <a:cs typeface="Calibri"/>
              </a:rPr>
              <a:t> </a:t>
            </a:r>
            <a:r>
              <a:rPr sz="4200" spc="-25" baseline="2925" dirty="0" smtClean="0">
                <a:latin typeface="Calibri"/>
                <a:cs typeface="Calibri"/>
              </a:rPr>
              <a:t>c</a:t>
            </a:r>
            <a:r>
              <a:rPr sz="4200" spc="0" baseline="2925" dirty="0" smtClean="0">
                <a:latin typeface="Calibri"/>
                <a:cs typeface="Calibri"/>
              </a:rPr>
              <a:t>olo</a:t>
            </a:r>
            <a:r>
              <a:rPr sz="4200" spc="-34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o</a:t>
            </a:r>
            <a:r>
              <a:rPr sz="4200" spc="-9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che </a:t>
            </a:r>
            <a:r>
              <a:rPr sz="4200" spc="4" baseline="2925" dirty="0" smtClean="0">
                <a:latin typeface="Calibri"/>
                <a:cs typeface="Calibri"/>
              </a:rPr>
              <a:t>pubb</a:t>
            </a:r>
            <a:r>
              <a:rPr sz="4200" spc="0" baseline="2925" dirty="0" smtClean="0">
                <a:latin typeface="Calibri"/>
                <a:cs typeface="Calibri"/>
              </a:rPr>
              <a:t>li</a:t>
            </a:r>
            <a:r>
              <a:rPr sz="4200" spc="-29" baseline="2925" dirty="0" smtClean="0">
                <a:latin typeface="Calibri"/>
                <a:cs typeface="Calibri"/>
              </a:rPr>
              <a:t>c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4" baseline="2925" dirty="0" smtClean="0">
                <a:latin typeface="Calibri"/>
                <a:cs typeface="Calibri"/>
              </a:rPr>
              <a:t>n</a:t>
            </a:r>
            <a:r>
              <a:rPr sz="4200" spc="0" baseline="2925" dirty="0" smtClean="0">
                <a:latin typeface="Calibri"/>
                <a:cs typeface="Calibri"/>
              </a:rPr>
              <a:t>o</a:t>
            </a:r>
            <a:r>
              <a:rPr sz="4200" spc="-9" baseline="2925" dirty="0" smtClean="0">
                <a:latin typeface="Calibri"/>
                <a:cs typeface="Calibri"/>
              </a:rPr>
              <a:t> </a:t>
            </a:r>
            <a:r>
              <a:rPr sz="4200" spc="4" baseline="2925" dirty="0" smtClean="0">
                <a:latin typeface="Calibri"/>
                <a:cs typeface="Calibri"/>
              </a:rPr>
              <a:t>b</a:t>
            </a:r>
            <a:r>
              <a:rPr sz="4200" spc="0" baseline="2925" dirty="0" smtClean="0">
                <a:latin typeface="Calibri"/>
                <a:cs typeface="Calibri"/>
              </a:rPr>
              <a:t>lo</a:t>
            </a:r>
            <a:r>
              <a:rPr sz="4200" spc="39" baseline="2925" dirty="0" smtClean="0">
                <a:latin typeface="Calibri"/>
                <a:cs typeface="Calibri"/>
              </a:rPr>
              <a:t>g</a:t>
            </a:r>
            <a:r>
              <a:rPr sz="4200" spc="0" baseline="2925" dirty="0" smtClean="0">
                <a:latin typeface="Calibri"/>
                <a:cs typeface="Calibri"/>
              </a:rPr>
              <a:t>,</a:t>
            </a:r>
            <a:endParaRPr sz="2800">
              <a:latin typeface="Calibri"/>
              <a:cs typeface="Calibri"/>
            </a:endParaRPr>
          </a:p>
          <a:p>
            <a:pPr marL="12700" marR="53340">
              <a:lnSpc>
                <a:spcPts val="3020"/>
              </a:lnSpc>
              <a:spcBef>
                <a:spcPts val="3"/>
              </a:spcBef>
            </a:pPr>
            <a:r>
              <a:rPr sz="4200" spc="4" baseline="2925" dirty="0" smtClean="0">
                <a:latin typeface="Calibri"/>
                <a:cs typeface="Calibri"/>
              </a:rPr>
              <a:t>p</a:t>
            </a:r>
            <a:r>
              <a:rPr sz="4200" spc="0" baseline="2925" dirty="0" smtClean="0">
                <a:latin typeface="Calibri"/>
                <a:cs typeface="Calibri"/>
              </a:rPr>
              <a:t>agine</a:t>
            </a:r>
            <a:r>
              <a:rPr sz="4200" spc="-24" baseline="2925" dirty="0" smtClean="0">
                <a:latin typeface="Calibri"/>
                <a:cs typeface="Calibri"/>
              </a:rPr>
              <a:t> </a:t>
            </a:r>
            <a:r>
              <a:rPr sz="4200" spc="-19" baseline="2925" dirty="0" smtClean="0">
                <a:latin typeface="Calibri"/>
                <a:cs typeface="Calibri"/>
              </a:rPr>
              <a:t>w</a:t>
            </a:r>
            <a:r>
              <a:rPr sz="4200" spc="0" baseline="2925" dirty="0" smtClean="0">
                <a:latin typeface="Calibri"/>
                <a:cs typeface="Calibri"/>
              </a:rPr>
              <a:t>eb </a:t>
            </a:r>
            <a:r>
              <a:rPr sz="4200" spc="4" baseline="2925" dirty="0" smtClean="0">
                <a:latin typeface="Calibri"/>
                <a:cs typeface="Calibri"/>
              </a:rPr>
              <a:t>p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-29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so</a:t>
            </a:r>
            <a:r>
              <a:rPr sz="4200" spc="9" baseline="2925" dirty="0" smtClean="0">
                <a:latin typeface="Calibri"/>
                <a:cs typeface="Calibri"/>
              </a:rPr>
              <a:t>n</a:t>
            </a:r>
            <a:r>
              <a:rPr sz="4200" spc="0" baseline="2925" dirty="0" smtClean="0">
                <a:latin typeface="Calibri"/>
                <a:cs typeface="Calibri"/>
              </a:rPr>
              <a:t>al</a:t>
            </a:r>
            <a:r>
              <a:rPr sz="4200" spc="-9" baseline="2925" dirty="0" smtClean="0">
                <a:latin typeface="Calibri"/>
                <a:cs typeface="Calibri"/>
              </a:rPr>
              <a:t>i</a:t>
            </a:r>
            <a:r>
              <a:rPr sz="4200" spc="0" baseline="2925" dirty="0" smtClean="0">
                <a:latin typeface="Calibri"/>
                <a:cs typeface="Calibri"/>
              </a:rPr>
              <a:t>,</a:t>
            </a:r>
            <a:r>
              <a:rPr sz="4200" spc="-49" baseline="2925" dirty="0" smtClean="0">
                <a:latin typeface="Calibri"/>
                <a:cs typeface="Calibri"/>
              </a:rPr>
              <a:t> </a:t>
            </a:r>
            <a:r>
              <a:rPr sz="4200" spc="-25" baseline="2925" dirty="0" smtClean="0">
                <a:latin typeface="Calibri"/>
                <a:cs typeface="Calibri"/>
              </a:rPr>
              <a:t>c</a:t>
            </a:r>
            <a:r>
              <a:rPr sz="4200" spc="0" baseline="2925" dirty="0" smtClean="0">
                <a:latin typeface="Calibri"/>
                <a:cs typeface="Calibri"/>
              </a:rPr>
              <a:t>on</a:t>
            </a:r>
            <a:r>
              <a:rPr sz="4200" spc="-50" baseline="2925" dirty="0" smtClean="0">
                <a:latin typeface="Calibri"/>
                <a:cs typeface="Calibri"/>
              </a:rPr>
              <a:t>t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9" baseline="2925" dirty="0" smtClean="0">
                <a:latin typeface="Calibri"/>
                <a:cs typeface="Calibri"/>
              </a:rPr>
              <a:t>n</a:t>
            </a:r>
            <a:r>
              <a:rPr sz="4200" spc="4" baseline="2925" dirty="0" smtClean="0">
                <a:latin typeface="Calibri"/>
                <a:cs typeface="Calibri"/>
              </a:rPr>
              <a:t>u</a:t>
            </a:r>
            <a:r>
              <a:rPr sz="4200" spc="0" baseline="2925" dirty="0" smtClean="0">
                <a:latin typeface="Calibri"/>
                <a:cs typeface="Calibri"/>
              </a:rPr>
              <a:t>ti</a:t>
            </a:r>
            <a:r>
              <a:rPr sz="4200" spc="-14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v</a:t>
            </a:r>
            <a:r>
              <a:rPr sz="4200" spc="-9" baseline="2925" dirty="0" smtClean="0">
                <a:latin typeface="Calibri"/>
                <a:cs typeface="Calibri"/>
              </a:rPr>
              <a:t>i</a:t>
            </a:r>
            <a:r>
              <a:rPr sz="4200" spc="4" baseline="2925" dirty="0" smtClean="0">
                <a:latin typeface="Calibri"/>
                <a:cs typeface="Calibri"/>
              </a:rPr>
              <a:t>d</a:t>
            </a:r>
            <a:r>
              <a:rPr sz="4200" spc="0" baseline="2925" dirty="0" smtClean="0">
                <a:latin typeface="Calibri"/>
                <a:cs typeface="Calibri"/>
              </a:rPr>
              <a:t>eo</a:t>
            </a:r>
            <a:r>
              <a:rPr sz="4200" spc="-25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o au</a:t>
            </a:r>
            <a:r>
              <a:rPr sz="4200" spc="9" baseline="2925" dirty="0" smtClean="0">
                <a:latin typeface="Calibri"/>
                <a:cs typeface="Calibri"/>
              </a:rPr>
              <a:t>d</a:t>
            </a:r>
            <a:r>
              <a:rPr sz="4200" spc="0" baseline="2925" dirty="0" smtClean="0">
                <a:latin typeface="Calibri"/>
                <a:cs typeface="Calibri"/>
              </a:rPr>
              <a:t>i</a:t>
            </a:r>
            <a:r>
              <a:rPr sz="4200" spc="-59" baseline="2925" dirty="0" smtClean="0">
                <a:latin typeface="Calibri"/>
                <a:cs typeface="Calibri"/>
              </a:rPr>
              <a:t>o</a:t>
            </a:r>
            <a:r>
              <a:rPr sz="4200" spc="0" baseline="2925" dirty="0" smtClean="0">
                <a:latin typeface="Calibri"/>
                <a:cs typeface="Calibri"/>
              </a:rPr>
              <a:t>,</a:t>
            </a:r>
            <a:endParaRPr sz="2800">
              <a:latin typeface="Calibri"/>
              <a:cs typeface="Calibri"/>
            </a:endParaRPr>
          </a:p>
          <a:p>
            <a:pPr marL="12700" marR="53340">
              <a:lnSpc>
                <a:spcPts val="3020"/>
              </a:lnSpc>
            </a:pPr>
            <a:r>
              <a:rPr sz="4200" spc="0" baseline="2925" dirty="0" smtClean="0">
                <a:latin typeface="Calibri"/>
                <a:cs typeface="Calibri"/>
              </a:rPr>
              <a:t>scri</a:t>
            </a:r>
            <a:r>
              <a:rPr sz="4200" spc="-19" baseline="2925" dirty="0" smtClean="0">
                <a:latin typeface="Calibri"/>
                <a:cs typeface="Calibri"/>
              </a:rPr>
              <a:t>v</a:t>
            </a:r>
            <a:r>
              <a:rPr sz="4200" spc="0" baseline="2925" dirty="0" smtClean="0">
                <a:latin typeface="Calibri"/>
                <a:cs typeface="Calibri"/>
              </a:rPr>
              <a:t>o</a:t>
            </a:r>
            <a:r>
              <a:rPr sz="4200" spc="9" baseline="2925" dirty="0" smtClean="0">
                <a:latin typeface="Calibri"/>
                <a:cs typeface="Calibri"/>
              </a:rPr>
              <a:t>n</a:t>
            </a:r>
            <a:r>
              <a:rPr sz="4200" spc="0" baseline="2925" dirty="0" smtClean="0">
                <a:latin typeface="Calibri"/>
                <a:cs typeface="Calibri"/>
              </a:rPr>
              <a:t>o</a:t>
            </a:r>
            <a:r>
              <a:rPr sz="4200" spc="-9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arti</a:t>
            </a:r>
            <a:r>
              <a:rPr sz="4200" spc="-19" baseline="2925" dirty="0" smtClean="0">
                <a:latin typeface="Calibri"/>
                <a:cs typeface="Calibri"/>
              </a:rPr>
              <a:t>c</a:t>
            </a:r>
            <a:r>
              <a:rPr sz="4200" spc="0" baseline="2925" dirty="0" smtClean="0">
                <a:latin typeface="Calibri"/>
                <a:cs typeface="Calibri"/>
              </a:rPr>
              <a:t>oli</a:t>
            </a:r>
            <a:r>
              <a:rPr sz="4200" spc="-14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e </a:t>
            </a:r>
            <a:r>
              <a:rPr sz="4200" spc="-9" baseline="2925" dirty="0" smtClean="0">
                <a:latin typeface="Calibri"/>
                <a:cs typeface="Calibri"/>
              </a:rPr>
              <a:t>l</a:t>
            </a:r>
            <a:r>
              <a:rPr sz="4200" spc="0" baseline="2925" dirty="0" smtClean="0">
                <a:latin typeface="Calibri"/>
                <a:cs typeface="Calibri"/>
              </a:rPr>
              <a:t>i </a:t>
            </a:r>
            <a:r>
              <a:rPr sz="4200" spc="9" baseline="2925" dirty="0" smtClean="0">
                <a:latin typeface="Calibri"/>
                <a:cs typeface="Calibri"/>
              </a:rPr>
              <a:t>p</a:t>
            </a:r>
            <a:r>
              <a:rPr sz="4200" spc="0" baseline="2925" dirty="0" smtClean="0">
                <a:latin typeface="Calibri"/>
                <a:cs typeface="Calibri"/>
              </a:rPr>
              <a:t>o</a:t>
            </a:r>
            <a:r>
              <a:rPr sz="4200" spc="-29" baseline="2925" dirty="0" smtClean="0">
                <a:latin typeface="Calibri"/>
                <a:cs typeface="Calibri"/>
              </a:rPr>
              <a:t>s</a:t>
            </a:r>
            <a:r>
              <a:rPr sz="4200" spc="-39" baseline="2925" dirty="0" smtClean="0">
                <a:latin typeface="Calibri"/>
                <a:cs typeface="Calibri"/>
              </a:rPr>
              <a:t>t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4" baseline="2925" dirty="0" smtClean="0">
                <a:latin typeface="Calibri"/>
                <a:cs typeface="Calibri"/>
              </a:rPr>
              <a:t>n</a:t>
            </a:r>
            <a:r>
              <a:rPr sz="4200" spc="0" baseline="2925" dirty="0" smtClean="0">
                <a:latin typeface="Calibri"/>
                <a:cs typeface="Calibri"/>
              </a:rPr>
              <a:t>o</a:t>
            </a:r>
            <a:r>
              <a:rPr sz="4200" spc="-9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o</a:t>
            </a:r>
            <a:r>
              <a:rPr sz="4200" spc="9" baseline="2925" dirty="0" smtClean="0">
                <a:latin typeface="Calibri"/>
                <a:cs typeface="Calibri"/>
              </a:rPr>
              <a:t>n</a:t>
            </a:r>
            <a:r>
              <a:rPr sz="4200" spc="0" baseline="2925" dirty="0" smtClean="0">
                <a:latin typeface="Calibri"/>
                <a:cs typeface="Calibri"/>
              </a:rPr>
              <a:t>line;</a:t>
            </a:r>
            <a:endParaRPr sz="2800">
              <a:latin typeface="Calibri"/>
              <a:cs typeface="Calibri"/>
            </a:endParaRPr>
          </a:p>
          <a:p>
            <a:pPr marL="12700" marR="986298">
              <a:lnSpc>
                <a:spcPts val="3425"/>
              </a:lnSpc>
              <a:spcBef>
                <a:spcPts val="442"/>
              </a:spcBef>
            </a:pPr>
            <a:r>
              <a:rPr sz="2800" b="1" spc="0" dirty="0" smtClean="0">
                <a:latin typeface="Calibri"/>
                <a:cs typeface="Calibri"/>
              </a:rPr>
              <a:t>p</a:t>
            </a:r>
            <a:r>
              <a:rPr sz="2800" b="1" spc="-4" dirty="0" smtClean="0">
                <a:latin typeface="Calibri"/>
                <a:cs typeface="Calibri"/>
              </a:rPr>
              <a:t>a</a:t>
            </a:r>
            <a:r>
              <a:rPr sz="2800" b="1" spc="0" dirty="0" smtClean="0">
                <a:latin typeface="Calibri"/>
                <a:cs typeface="Calibri"/>
              </a:rPr>
              <a:t>r</a:t>
            </a:r>
            <a:r>
              <a:rPr sz="2800" b="1" spc="-29" dirty="0" smtClean="0">
                <a:latin typeface="Calibri"/>
                <a:cs typeface="Calibri"/>
              </a:rPr>
              <a:t>t</a:t>
            </a:r>
            <a:r>
              <a:rPr sz="2800" b="1" spc="-9" dirty="0" smtClean="0">
                <a:latin typeface="Calibri"/>
                <a:cs typeface="Calibri"/>
              </a:rPr>
              <a:t>e</a:t>
            </a:r>
            <a:r>
              <a:rPr sz="2800" b="1" spc="4" dirty="0" smtClean="0">
                <a:latin typeface="Calibri"/>
                <a:cs typeface="Calibri"/>
              </a:rPr>
              <a:t>c</a:t>
            </a:r>
            <a:r>
              <a:rPr sz="2800" b="1" spc="-4" dirty="0" smtClean="0">
                <a:latin typeface="Calibri"/>
                <a:cs typeface="Calibri"/>
              </a:rPr>
              <a:t>i</a:t>
            </a:r>
            <a:r>
              <a:rPr sz="2800" b="1" spc="0" dirty="0" smtClean="0">
                <a:latin typeface="Calibri"/>
                <a:cs typeface="Calibri"/>
              </a:rPr>
              <a:t>p</a:t>
            </a:r>
            <a:r>
              <a:rPr sz="2800" b="1" spc="-4" dirty="0" smtClean="0">
                <a:latin typeface="Calibri"/>
                <a:cs typeface="Calibri"/>
              </a:rPr>
              <a:t>a</a:t>
            </a:r>
            <a:r>
              <a:rPr sz="2800" b="1" spc="-25" dirty="0" smtClean="0">
                <a:latin typeface="Calibri"/>
                <a:cs typeface="Calibri"/>
              </a:rPr>
              <a:t>n</a:t>
            </a:r>
            <a:r>
              <a:rPr sz="2800" b="1" spc="0" dirty="0" smtClean="0">
                <a:latin typeface="Calibri"/>
                <a:cs typeface="Calibri"/>
              </a:rPr>
              <a:t>ti</a:t>
            </a:r>
            <a:r>
              <a:rPr sz="2800" b="1" spc="29" dirty="0" smtClean="0">
                <a:latin typeface="Calibri"/>
                <a:cs typeface="Calibri"/>
              </a:rPr>
              <a:t> </a:t>
            </a:r>
            <a:r>
              <a:rPr sz="2800" b="1" spc="4" dirty="0" smtClean="0">
                <a:latin typeface="Calibri"/>
                <a:cs typeface="Calibri"/>
              </a:rPr>
              <a:t>c</a:t>
            </a:r>
            <a:r>
              <a:rPr sz="2800" b="1" spc="0" dirty="0" smtClean="0">
                <a:latin typeface="Calibri"/>
                <a:cs typeface="Calibri"/>
              </a:rPr>
              <a:t>ritici</a:t>
            </a:r>
            <a:r>
              <a:rPr sz="2800" b="1" spc="25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(</a:t>
            </a:r>
            <a:r>
              <a:rPr sz="2800" spc="0" dirty="0" smtClean="0">
                <a:latin typeface="Calibri"/>
                <a:cs typeface="Calibri"/>
              </a:rPr>
              <a:t>crit</a:t>
            </a:r>
            <a:r>
              <a:rPr sz="2800" spc="-4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cs</a:t>
            </a:r>
            <a:r>
              <a:rPr sz="2800" spc="-9" dirty="0" smtClean="0">
                <a:latin typeface="Calibri"/>
                <a:cs typeface="Calibri"/>
              </a:rPr>
              <a:t>)</a:t>
            </a:r>
            <a:r>
              <a:rPr sz="2800" spc="0" dirty="0" smtClean="0">
                <a:latin typeface="Calibri"/>
                <a:cs typeface="Calibri"/>
              </a:rPr>
              <a:t>:</a:t>
            </a:r>
            <a:r>
              <a:rPr sz="2800" spc="14" dirty="0" smtClean="0">
                <a:latin typeface="Calibri"/>
                <a:cs typeface="Calibri"/>
              </a:rPr>
              <a:t> </a:t>
            </a:r>
            <a:r>
              <a:rPr sz="2800" spc="-25" dirty="0" smtClean="0">
                <a:latin typeface="Calibri"/>
                <a:cs typeface="Calibri"/>
              </a:rPr>
              <a:t>c</a:t>
            </a:r>
            <a:r>
              <a:rPr sz="2800" spc="0" dirty="0" smtClean="0">
                <a:latin typeface="Calibri"/>
                <a:cs typeface="Calibri"/>
              </a:rPr>
              <a:t>olo</a:t>
            </a:r>
            <a:r>
              <a:rPr sz="2800" spc="-34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-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che </a:t>
            </a:r>
            <a:endParaRPr sz="2800">
              <a:latin typeface="Calibri"/>
              <a:cs typeface="Calibri"/>
            </a:endParaRPr>
          </a:p>
          <a:p>
            <a:pPr marL="12700" marR="986298">
              <a:lnSpc>
                <a:spcPts val="3417"/>
              </a:lnSpc>
            </a:pPr>
            <a:r>
              <a:rPr sz="2800" spc="-25" dirty="0" smtClean="0">
                <a:latin typeface="Calibri"/>
                <a:cs typeface="Calibri"/>
              </a:rPr>
              <a:t>c</a:t>
            </a:r>
            <a:r>
              <a:rPr sz="2800" spc="0" dirty="0" smtClean="0">
                <a:latin typeface="Calibri"/>
                <a:cs typeface="Calibri"/>
              </a:rPr>
              <a:t>om</a:t>
            </a:r>
            <a:r>
              <a:rPr sz="2800" spc="9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en</a:t>
            </a:r>
            <a:r>
              <a:rPr sz="2800" spc="-3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4" dirty="0" smtClean="0">
                <a:latin typeface="Calibri"/>
                <a:cs typeface="Calibri"/>
              </a:rPr>
              <a:t>n</a:t>
            </a:r>
            <a:r>
              <a:rPr sz="2800" spc="-54" dirty="0" smtClean="0">
                <a:latin typeface="Calibri"/>
                <a:cs typeface="Calibri"/>
              </a:rPr>
              <a:t>o</a:t>
            </a:r>
            <a:r>
              <a:rPr sz="2800" spc="0" dirty="0" smtClean="0">
                <a:latin typeface="Calibri"/>
                <a:cs typeface="Calibri"/>
              </a:rPr>
              <a:t>,</a:t>
            </a:r>
            <a:r>
              <a:rPr sz="2800" spc="-29" dirty="0" smtClean="0">
                <a:latin typeface="Calibri"/>
                <a:cs typeface="Calibri"/>
              </a:rPr>
              <a:t> </a:t>
            </a:r>
            <a:r>
              <a:rPr sz="2800" spc="-25" dirty="0" smtClean="0">
                <a:latin typeface="Calibri"/>
                <a:cs typeface="Calibri"/>
              </a:rPr>
              <a:t>v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-34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4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-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4" dirty="0" smtClean="0">
                <a:latin typeface="Calibri"/>
                <a:cs typeface="Calibri"/>
              </a:rPr>
              <a:t> </a:t>
            </a:r>
            <a:r>
              <a:rPr sz="2800" spc="-25" dirty="0" smtClean="0">
                <a:latin typeface="Calibri"/>
                <a:cs typeface="Calibri"/>
              </a:rPr>
              <a:t>c</a:t>
            </a:r>
            <a:r>
              <a:rPr sz="2800" spc="0" dirty="0" smtClean="0">
                <a:latin typeface="Calibri"/>
                <a:cs typeface="Calibri"/>
              </a:rPr>
              <a:t>ontrib</a:t>
            </a:r>
            <a:r>
              <a:rPr sz="2800" spc="9" dirty="0" smtClean="0">
                <a:latin typeface="Calibri"/>
                <a:cs typeface="Calibri"/>
              </a:rPr>
              <a:t>u</a:t>
            </a:r>
            <a:r>
              <a:rPr sz="2800" spc="0" dirty="0" smtClean="0">
                <a:latin typeface="Calibri"/>
                <a:cs typeface="Calibri"/>
              </a:rPr>
              <a:t>is</a:t>
            </a:r>
            <a:r>
              <a:rPr sz="2800" spc="-19" dirty="0" smtClean="0">
                <a:latin typeface="Calibri"/>
                <a:cs typeface="Calibri"/>
              </a:rPr>
              <a:t>c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-2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a </a:t>
            </a:r>
            <a:endParaRPr sz="2800">
              <a:latin typeface="Calibri"/>
              <a:cs typeface="Calibri"/>
            </a:endParaRPr>
          </a:p>
          <a:p>
            <a:pPr marL="12700" marR="986298">
              <a:lnSpc>
                <a:spcPts val="3417"/>
              </a:lnSpc>
            </a:pPr>
            <a:r>
              <a:rPr sz="2800" spc="4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iscus</a:t>
            </a:r>
            <a:r>
              <a:rPr sz="2800" spc="9" dirty="0" smtClean="0">
                <a:latin typeface="Calibri"/>
                <a:cs typeface="Calibri"/>
              </a:rPr>
              <a:t>s</a:t>
            </a:r>
            <a:r>
              <a:rPr sz="2800" spc="0" dirty="0" smtClean="0">
                <a:latin typeface="Calibri"/>
                <a:cs typeface="Calibri"/>
              </a:rPr>
              <a:t>ioni</a:t>
            </a:r>
            <a:r>
              <a:rPr sz="2800" spc="-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4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l</a:t>
            </a:r>
            <a:r>
              <a:rPr sz="2800" spc="-4" dirty="0" smtClean="0">
                <a:latin typeface="Calibri"/>
                <a:cs typeface="Calibri"/>
              </a:rPr>
              <a:t>i</a:t>
            </a:r>
            <a:r>
              <a:rPr sz="2800" spc="4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e;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62635" y="4496319"/>
            <a:ext cx="203358" cy="381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5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1126172" y="622935"/>
            <a:ext cx="7109370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0" baseline="3413" dirty="0" smtClean="0">
                <a:latin typeface="Calibri"/>
                <a:cs typeface="Calibri"/>
              </a:rPr>
              <a:t>Sup</a:t>
            </a:r>
            <a:r>
              <a:rPr sz="6000" spc="4" baseline="3413" dirty="0" smtClean="0">
                <a:latin typeface="Calibri"/>
                <a:cs typeface="Calibri"/>
              </a:rPr>
              <a:t>e</a:t>
            </a:r>
            <a:r>
              <a:rPr sz="6000" spc="-75" baseline="3413" dirty="0" smtClean="0">
                <a:latin typeface="Calibri"/>
                <a:cs typeface="Calibri"/>
              </a:rPr>
              <a:t>r</a:t>
            </a:r>
            <a:r>
              <a:rPr sz="6000" spc="0" baseline="3413" dirty="0" smtClean="0">
                <a:latin typeface="Calibri"/>
                <a:cs typeface="Calibri"/>
              </a:rPr>
              <a:t>a</a:t>
            </a:r>
            <a:r>
              <a:rPr sz="6000" spc="-50" baseline="3413" dirty="0" smtClean="0">
                <a:latin typeface="Calibri"/>
                <a:cs typeface="Calibri"/>
              </a:rPr>
              <a:t>r</a:t>
            </a:r>
            <a:r>
              <a:rPr sz="6000" spc="0" baseline="3413" dirty="0" smtClean="0">
                <a:latin typeface="Calibri"/>
                <a:cs typeface="Calibri"/>
              </a:rPr>
              <a:t>e que</a:t>
            </a:r>
            <a:r>
              <a:rPr sz="6000" spc="-39" baseline="3413" dirty="0" smtClean="0">
                <a:latin typeface="Calibri"/>
                <a:cs typeface="Calibri"/>
              </a:rPr>
              <a:t>st</a:t>
            </a:r>
            <a:r>
              <a:rPr sz="6000" spc="0" baseline="3413" dirty="0" smtClean="0">
                <a:latin typeface="Calibri"/>
                <a:cs typeface="Calibri"/>
              </a:rPr>
              <a:t>a</a:t>
            </a:r>
            <a:r>
              <a:rPr sz="6000" spc="-39" baseline="3413" dirty="0" smtClean="0">
                <a:latin typeface="Calibri"/>
                <a:cs typeface="Calibri"/>
              </a:rPr>
              <a:t> </a:t>
            </a:r>
            <a:r>
              <a:rPr sz="6000" spc="-29" baseline="3413" dirty="0" smtClean="0">
                <a:latin typeface="Calibri"/>
                <a:cs typeface="Calibri"/>
              </a:rPr>
              <a:t>c</a:t>
            </a:r>
            <a:r>
              <a:rPr sz="6000" spc="0" baseline="3413" dirty="0" smtClean="0">
                <a:latin typeface="Calibri"/>
                <a:cs typeface="Calibri"/>
              </a:rPr>
              <a:t>o</a:t>
            </a:r>
            <a:r>
              <a:rPr sz="6000" spc="-50" baseline="3413" dirty="0" smtClean="0">
                <a:latin typeface="Calibri"/>
                <a:cs typeface="Calibri"/>
              </a:rPr>
              <a:t>n</a:t>
            </a:r>
            <a:r>
              <a:rPr sz="6000" spc="0" baseline="3413" dirty="0" smtClean="0">
                <a:latin typeface="Calibri"/>
                <a:cs typeface="Calibri"/>
              </a:rPr>
              <a:t>t</a:t>
            </a:r>
            <a:r>
              <a:rPr sz="6000" spc="-75" baseline="3413" dirty="0" smtClean="0">
                <a:latin typeface="Calibri"/>
                <a:cs typeface="Calibri"/>
              </a:rPr>
              <a:t>r</a:t>
            </a:r>
            <a:r>
              <a:rPr sz="6000" spc="0" baseline="3413" dirty="0" smtClean="0">
                <a:latin typeface="Calibri"/>
                <a:cs typeface="Calibri"/>
              </a:rPr>
              <a:t>apposizi</a:t>
            </a:r>
            <a:r>
              <a:rPr sz="6000" spc="-19" baseline="3413" dirty="0" smtClean="0">
                <a:latin typeface="Calibri"/>
                <a:cs typeface="Calibri"/>
              </a:rPr>
              <a:t>o</a:t>
            </a:r>
            <a:r>
              <a:rPr sz="6000" spc="0" baseline="3413" dirty="0" smtClean="0">
                <a:latin typeface="Calibri"/>
                <a:cs typeface="Calibri"/>
              </a:rPr>
              <a:t>ne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6257" y="1635529"/>
            <a:ext cx="190500" cy="355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9157" y="1655445"/>
            <a:ext cx="7405884" cy="355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4" baseline="3150" dirty="0" smtClean="0">
                <a:latin typeface="Calibri"/>
                <a:cs typeface="Calibri"/>
              </a:rPr>
              <a:t>p</a:t>
            </a:r>
            <a:r>
              <a:rPr sz="3900" b="1" spc="0" baseline="3150" dirty="0" smtClean="0">
                <a:latin typeface="Calibri"/>
                <a:cs typeface="Calibri"/>
              </a:rPr>
              <a:t>ar</a:t>
            </a:r>
            <a:r>
              <a:rPr sz="3900" b="1" spc="-50" baseline="3150" dirty="0" smtClean="0">
                <a:latin typeface="Calibri"/>
                <a:cs typeface="Calibri"/>
              </a:rPr>
              <a:t>t</a:t>
            </a:r>
            <a:r>
              <a:rPr sz="3900" b="1" spc="-9" baseline="3150" dirty="0" smtClean="0"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latin typeface="Calibri"/>
                <a:cs typeface="Calibri"/>
              </a:rPr>
              <a:t>cipa</a:t>
            </a:r>
            <a:r>
              <a:rPr sz="3900" b="1" spc="-19" baseline="3150" dirty="0" smtClean="0"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latin typeface="Calibri"/>
                <a:cs typeface="Calibri"/>
              </a:rPr>
              <a:t>ti</a:t>
            </a:r>
            <a:r>
              <a:rPr sz="3900" b="1" spc="29" baseline="3150" dirty="0" smtClean="0">
                <a:latin typeface="Calibri"/>
                <a:cs typeface="Calibri"/>
              </a:rPr>
              <a:t> </a:t>
            </a:r>
            <a:r>
              <a:rPr sz="3900" b="1" spc="-25" baseline="3150" dirty="0" smtClean="0">
                <a:latin typeface="Calibri"/>
                <a:cs typeface="Calibri"/>
              </a:rPr>
              <a:t>c</a:t>
            </a:r>
            <a:r>
              <a:rPr sz="3900" b="1" spc="0" baseline="3150" dirty="0" smtClean="0">
                <a:latin typeface="Calibri"/>
                <a:cs typeface="Calibri"/>
              </a:rPr>
              <a:t>oll</a:t>
            </a:r>
            <a:r>
              <a:rPr sz="3900" b="1" spc="-25" baseline="3150" dirty="0" smtClean="0">
                <a:latin typeface="Calibri"/>
                <a:cs typeface="Calibri"/>
              </a:rPr>
              <a:t>e</a:t>
            </a:r>
            <a:r>
              <a:rPr sz="3900" b="1" spc="0" baseline="3150" dirty="0" smtClean="0">
                <a:latin typeface="Calibri"/>
                <a:cs typeface="Calibri"/>
              </a:rPr>
              <a:t>z</a:t>
            </a:r>
            <a:r>
              <a:rPr sz="3900" b="1" spc="4" baseline="3150" dirty="0" smtClean="0">
                <a:latin typeface="Calibri"/>
                <a:cs typeface="Calibri"/>
              </a:rPr>
              <a:t>i</a:t>
            </a:r>
            <a:r>
              <a:rPr sz="3900" b="1" spc="0" baseline="3150" dirty="0" smtClean="0">
                <a:latin typeface="Calibri"/>
                <a:cs typeface="Calibri"/>
              </a:rPr>
              <a:t>oni</a:t>
            </a:r>
            <a:r>
              <a:rPr sz="3900" b="1" spc="-9" baseline="3150" dirty="0" smtClean="0">
                <a:latin typeface="Calibri"/>
                <a:cs typeface="Calibri"/>
              </a:rPr>
              <a:t>s</a:t>
            </a:r>
            <a:r>
              <a:rPr sz="3900" b="1" spc="0" baseline="3150" dirty="0" smtClean="0">
                <a:latin typeface="Calibri"/>
                <a:cs typeface="Calibri"/>
              </a:rPr>
              <a:t>ti</a:t>
            </a:r>
            <a:r>
              <a:rPr sz="3900" b="1" spc="24" baseline="3150" dirty="0" smtClean="0">
                <a:latin typeface="Calibri"/>
                <a:cs typeface="Calibri"/>
              </a:rPr>
              <a:t> </a:t>
            </a:r>
            <a:r>
              <a:rPr sz="3900" spc="-9" baseline="3150" dirty="0" smtClean="0">
                <a:latin typeface="Calibri"/>
                <a:cs typeface="Calibri"/>
              </a:rPr>
              <a:t>(</a:t>
            </a:r>
            <a:r>
              <a:rPr sz="3900" i="1" spc="-19" baseline="3150" dirty="0" smtClean="0">
                <a:latin typeface="Calibri"/>
                <a:cs typeface="Calibri"/>
              </a:rPr>
              <a:t>c</a:t>
            </a:r>
            <a:r>
              <a:rPr sz="3900" i="1" spc="0" baseline="3150" dirty="0" smtClean="0">
                <a:latin typeface="Calibri"/>
                <a:cs typeface="Calibri"/>
              </a:rPr>
              <a:t>o</a:t>
            </a:r>
            <a:r>
              <a:rPr sz="3900" i="1" spc="4" baseline="3150" dirty="0" smtClean="0">
                <a:latin typeface="Calibri"/>
                <a:cs typeface="Calibri"/>
              </a:rPr>
              <a:t>l</a:t>
            </a:r>
            <a:r>
              <a:rPr sz="3900" i="1" spc="0" baseline="3150" dirty="0" smtClean="0">
                <a:latin typeface="Calibri"/>
                <a:cs typeface="Calibri"/>
              </a:rPr>
              <a:t>lec</a:t>
            </a:r>
            <a:r>
              <a:rPr sz="3900" i="1" spc="-29" baseline="3150" dirty="0" smtClean="0">
                <a:latin typeface="Calibri"/>
                <a:cs typeface="Calibri"/>
              </a:rPr>
              <a:t>t</a:t>
            </a:r>
            <a:r>
              <a:rPr sz="3900" i="1" spc="0" baseline="3150" dirty="0" smtClean="0">
                <a:latin typeface="Calibri"/>
                <a:cs typeface="Calibri"/>
              </a:rPr>
              <a:t>o</a:t>
            </a:r>
            <a:r>
              <a:rPr sz="3900" i="1" spc="14" baseline="3150" dirty="0" smtClean="0">
                <a:latin typeface="Calibri"/>
                <a:cs typeface="Calibri"/>
              </a:rPr>
              <a:t>rs</a:t>
            </a:r>
            <a:r>
              <a:rPr sz="3900" spc="0" baseline="3150" dirty="0" smtClean="0">
                <a:latin typeface="Calibri"/>
                <a:cs typeface="Calibri"/>
              </a:rPr>
              <a:t>):</a:t>
            </a:r>
            <a:r>
              <a:rPr sz="3900" spc="-9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gli</a:t>
            </a:r>
            <a:r>
              <a:rPr sz="3900" spc="19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uti</a:t>
            </a:r>
            <a:r>
              <a:rPr sz="3900" spc="4" baseline="3150" dirty="0" smtClean="0">
                <a:latin typeface="Calibri"/>
                <a:cs typeface="Calibri"/>
              </a:rPr>
              <a:t>l</a:t>
            </a:r>
            <a:r>
              <a:rPr sz="3900" spc="0" baseline="3150" dirty="0" smtClean="0">
                <a:latin typeface="Calibri"/>
                <a:cs typeface="Calibri"/>
              </a:rPr>
              <a:t>iz</a:t>
            </a:r>
            <a:r>
              <a:rPr sz="3900" spc="-50" baseline="3150" dirty="0" smtClean="0">
                <a:latin typeface="Calibri"/>
                <a:cs typeface="Calibri"/>
              </a:rPr>
              <a:t>z</a:t>
            </a:r>
            <a:r>
              <a:rPr sz="3900" spc="-25" baseline="3150" dirty="0" smtClean="0">
                <a:latin typeface="Calibri"/>
                <a:cs typeface="Calibri"/>
              </a:rPr>
              <a:t>a</a:t>
            </a:r>
            <a:r>
              <a:rPr sz="3900" spc="-9" baseline="3150" dirty="0" smtClean="0">
                <a:latin typeface="Calibri"/>
                <a:cs typeface="Calibri"/>
              </a:rPr>
              <a:t>t</a:t>
            </a:r>
            <a:r>
              <a:rPr sz="3900" spc="4" baseline="3150" dirty="0" smtClean="0">
                <a:latin typeface="Calibri"/>
                <a:cs typeface="Calibri"/>
              </a:rPr>
              <a:t>o</a:t>
            </a:r>
            <a:r>
              <a:rPr sz="3900" spc="0" baseline="3150" dirty="0" smtClean="0">
                <a:latin typeface="Calibri"/>
                <a:cs typeface="Calibri"/>
              </a:rPr>
              <a:t>ri</a:t>
            </a:r>
            <a:r>
              <a:rPr sz="3900" spc="-9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dei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157" y="2013727"/>
            <a:ext cx="6975200" cy="2218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spc="-54" baseline="3150" dirty="0" smtClean="0">
                <a:latin typeface="Calibri"/>
                <a:cs typeface="Calibri"/>
              </a:rPr>
              <a:t>f</a:t>
            </a:r>
            <a:r>
              <a:rPr sz="3900" spc="0" baseline="3150" dirty="0" smtClean="0">
                <a:latin typeface="Calibri"/>
                <a:cs typeface="Calibri"/>
              </a:rPr>
              <a:t>e</a:t>
            </a:r>
            <a:r>
              <a:rPr sz="3900" spc="9" baseline="3150" dirty="0" smtClean="0">
                <a:latin typeface="Calibri"/>
                <a:cs typeface="Calibri"/>
              </a:rPr>
              <a:t>e</a:t>
            </a:r>
            <a:r>
              <a:rPr sz="3900" spc="0" baseline="3150" dirty="0" smtClean="0">
                <a:latin typeface="Calibri"/>
                <a:cs typeface="Calibri"/>
              </a:rPr>
              <a:t>d</a:t>
            </a:r>
            <a:r>
              <a:rPr sz="3900" spc="-50" baseline="3150" dirty="0" smtClean="0">
                <a:latin typeface="Calibri"/>
                <a:cs typeface="Calibri"/>
              </a:rPr>
              <a:t> </a:t>
            </a:r>
            <a:r>
              <a:rPr sz="3900" spc="-34" baseline="3150" dirty="0" smtClean="0">
                <a:latin typeface="Calibri"/>
                <a:cs typeface="Calibri"/>
              </a:rPr>
              <a:t>R</a:t>
            </a:r>
            <a:r>
              <a:rPr sz="3900" spc="0" baseline="3150" dirty="0" smtClean="0">
                <a:latin typeface="Calibri"/>
                <a:cs typeface="Calibri"/>
              </a:rPr>
              <a:t>S</a:t>
            </a:r>
            <a:r>
              <a:rPr sz="3900" spc="4" baseline="3150" dirty="0" smtClean="0">
                <a:latin typeface="Calibri"/>
                <a:cs typeface="Calibri"/>
              </a:rPr>
              <a:t>S</a:t>
            </a:r>
            <a:r>
              <a:rPr sz="3900" spc="0" baseline="3150" dirty="0" smtClean="0">
                <a:latin typeface="Calibri"/>
                <a:cs typeface="Calibri"/>
              </a:rPr>
              <a:t>, q</a:t>
            </a:r>
            <a:r>
              <a:rPr sz="3900" spc="-14" baseline="3150" dirty="0" smtClean="0">
                <a:latin typeface="Calibri"/>
                <a:cs typeface="Calibri"/>
              </a:rPr>
              <a:t>u</a:t>
            </a:r>
            <a:r>
              <a:rPr sz="3900" spc="0" baseline="3150" dirty="0" smtClean="0">
                <a:latin typeface="Calibri"/>
                <a:cs typeface="Calibri"/>
              </a:rPr>
              <a:t>elli che</a:t>
            </a:r>
            <a:r>
              <a:rPr sz="3900" spc="-9" baseline="3150" dirty="0" smtClean="0">
                <a:latin typeface="Calibri"/>
                <a:cs typeface="Calibri"/>
              </a:rPr>
              <a:t> </a:t>
            </a:r>
            <a:r>
              <a:rPr sz="3900" spc="-14" baseline="3150" dirty="0" smtClean="0">
                <a:latin typeface="Calibri"/>
                <a:cs typeface="Calibri"/>
              </a:rPr>
              <a:t>e</a:t>
            </a:r>
            <a:r>
              <a:rPr sz="3900" spc="4" baseline="3150" dirty="0" smtClean="0">
                <a:latin typeface="Calibri"/>
                <a:cs typeface="Calibri"/>
              </a:rPr>
              <a:t>t</a:t>
            </a:r>
            <a:r>
              <a:rPr sz="3900" spc="0" baseline="3150" dirty="0" smtClean="0">
                <a:latin typeface="Calibri"/>
                <a:cs typeface="Calibri"/>
              </a:rPr>
              <a:t>ich</a:t>
            </a:r>
            <a:r>
              <a:rPr sz="3900" spc="-19" baseline="3150" dirty="0" smtClean="0">
                <a:latin typeface="Calibri"/>
                <a:cs typeface="Calibri"/>
              </a:rPr>
              <a:t>e</a:t>
            </a:r>
            <a:r>
              <a:rPr sz="3900" spc="-29" baseline="3150" dirty="0" smtClean="0">
                <a:latin typeface="Calibri"/>
                <a:cs typeface="Calibri"/>
              </a:rPr>
              <a:t>tt</a:t>
            </a:r>
            <a:r>
              <a:rPr sz="3900" spc="0" baseline="3150" dirty="0" smtClean="0">
                <a:latin typeface="Calibri"/>
                <a:cs typeface="Calibri"/>
              </a:rPr>
              <a:t>a</a:t>
            </a:r>
            <a:r>
              <a:rPr sz="3900" spc="-14" baseline="3150" dirty="0" smtClean="0">
                <a:latin typeface="Calibri"/>
                <a:cs typeface="Calibri"/>
              </a:rPr>
              <a:t>n</a:t>
            </a:r>
            <a:r>
              <a:rPr sz="3900" spc="0" baseline="3150" dirty="0" smtClean="0">
                <a:latin typeface="Calibri"/>
                <a:cs typeface="Calibri"/>
              </a:rPr>
              <a:t>o le</a:t>
            </a:r>
            <a:r>
              <a:rPr sz="3900" spc="19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p</a:t>
            </a:r>
            <a:r>
              <a:rPr sz="3900" spc="-14" baseline="3150" dirty="0" smtClean="0">
                <a:latin typeface="Calibri"/>
                <a:cs typeface="Calibri"/>
              </a:rPr>
              <a:t>a</a:t>
            </a:r>
            <a:r>
              <a:rPr sz="3900" spc="0" baseline="3150" dirty="0" smtClean="0">
                <a:latin typeface="Calibri"/>
                <a:cs typeface="Calibri"/>
              </a:rPr>
              <a:t>gi</a:t>
            </a:r>
            <a:r>
              <a:rPr sz="3900" spc="-9" baseline="3150" dirty="0" smtClean="0">
                <a:latin typeface="Calibri"/>
                <a:cs typeface="Calibri"/>
              </a:rPr>
              <a:t>n</a:t>
            </a:r>
            <a:r>
              <a:rPr sz="3900" spc="9" baseline="3150" dirty="0" smtClean="0">
                <a:latin typeface="Calibri"/>
                <a:cs typeface="Calibri"/>
              </a:rPr>
              <a:t>e</a:t>
            </a:r>
            <a:r>
              <a:rPr sz="3900" spc="0" baseline="3150" dirty="0" smtClean="0">
                <a:latin typeface="Calibri"/>
                <a:cs typeface="Calibri"/>
              </a:rPr>
              <a:t>, imma</a:t>
            </a:r>
            <a:r>
              <a:rPr sz="3900" spc="-4" baseline="3150" dirty="0" smtClean="0">
                <a:latin typeface="Calibri"/>
                <a:cs typeface="Calibri"/>
              </a:rPr>
              <a:t>g</a:t>
            </a:r>
            <a:r>
              <a:rPr sz="3900" spc="0" baseline="3150" dirty="0" smtClean="0">
                <a:latin typeface="Calibri"/>
                <a:cs typeface="Calibri"/>
              </a:rPr>
              <a:t>ini</a:t>
            </a:r>
            <a:endParaRPr sz="2600">
              <a:latin typeface="Calibri"/>
              <a:cs typeface="Calibri"/>
            </a:endParaRPr>
          </a:p>
          <a:p>
            <a:pPr marL="12700" marR="49577">
              <a:lnSpc>
                <a:spcPts val="2800"/>
              </a:lnSpc>
              <a:spcBef>
                <a:spcPts val="2"/>
              </a:spcBef>
            </a:pPr>
            <a:r>
              <a:rPr sz="3900" spc="-19" baseline="3150" dirty="0" smtClean="0">
                <a:latin typeface="Calibri"/>
                <a:cs typeface="Calibri"/>
              </a:rPr>
              <a:t>c</a:t>
            </a:r>
            <a:r>
              <a:rPr sz="3900" spc="4" baseline="3150" dirty="0" smtClean="0">
                <a:latin typeface="Calibri"/>
                <a:cs typeface="Calibri"/>
              </a:rPr>
              <a:t>o</a:t>
            </a:r>
            <a:r>
              <a:rPr sz="3900" spc="0" baseline="3150" dirty="0" smtClean="0">
                <a:latin typeface="Calibri"/>
                <a:cs typeface="Calibri"/>
              </a:rPr>
              <a:t>ll</a:t>
            </a:r>
            <a:r>
              <a:rPr sz="3900" spc="-4" baseline="3150" dirty="0" smtClean="0">
                <a:latin typeface="Calibri"/>
                <a:cs typeface="Calibri"/>
              </a:rPr>
              <a:t>e</a:t>
            </a:r>
            <a:r>
              <a:rPr sz="3900" spc="0" baseline="3150" dirty="0" smtClean="0">
                <a:latin typeface="Calibri"/>
                <a:cs typeface="Calibri"/>
              </a:rPr>
              <a:t>ziona</a:t>
            </a:r>
            <a:r>
              <a:rPr sz="3900" spc="-9" baseline="3150" dirty="0" smtClean="0">
                <a:latin typeface="Calibri"/>
                <a:cs typeface="Calibri"/>
              </a:rPr>
              <a:t>n</a:t>
            </a:r>
            <a:r>
              <a:rPr sz="3900" spc="0" baseline="3150" dirty="0" smtClean="0">
                <a:latin typeface="Calibri"/>
                <a:cs typeface="Calibri"/>
              </a:rPr>
              <a:t>o</a:t>
            </a:r>
            <a:r>
              <a:rPr sz="3900" spc="4" baseline="3150" dirty="0" smtClean="0">
                <a:latin typeface="Calibri"/>
                <a:cs typeface="Calibri"/>
              </a:rPr>
              <a:t> </a:t>
            </a:r>
            <a:r>
              <a:rPr sz="3900" spc="-19" baseline="3150" dirty="0" smtClean="0">
                <a:latin typeface="Calibri"/>
                <a:cs typeface="Calibri"/>
              </a:rPr>
              <a:t>c</a:t>
            </a:r>
            <a:r>
              <a:rPr sz="3900" spc="4" baseline="3150" dirty="0" smtClean="0">
                <a:latin typeface="Calibri"/>
                <a:cs typeface="Calibri"/>
              </a:rPr>
              <a:t>o</a:t>
            </a:r>
            <a:r>
              <a:rPr sz="3900" spc="-25" baseline="3150" dirty="0" smtClean="0">
                <a:latin typeface="Calibri"/>
                <a:cs typeface="Calibri"/>
              </a:rPr>
              <a:t>n</a:t>
            </a:r>
            <a:r>
              <a:rPr sz="3900" spc="-9" baseline="3150" dirty="0" smtClean="0">
                <a:latin typeface="Calibri"/>
                <a:cs typeface="Calibri"/>
              </a:rPr>
              <a:t>t</a:t>
            </a:r>
            <a:r>
              <a:rPr sz="3900" spc="0" baseline="3150" dirty="0" smtClean="0">
                <a:latin typeface="Calibri"/>
                <a:cs typeface="Calibri"/>
              </a:rPr>
              <a:t>enuti;</a:t>
            </a:r>
            <a:endParaRPr sz="2600">
              <a:latin typeface="Calibri"/>
              <a:cs typeface="Calibri"/>
            </a:endParaRPr>
          </a:p>
          <a:p>
            <a:pPr marL="12700" marR="49303">
              <a:lnSpc>
                <a:spcPts val="3263"/>
              </a:lnSpc>
              <a:spcBef>
                <a:spcPts val="412"/>
              </a:spcBef>
            </a:pPr>
            <a:r>
              <a:rPr sz="2600" b="1" spc="0" dirty="0" smtClean="0">
                <a:latin typeface="Calibri"/>
                <a:cs typeface="Calibri"/>
              </a:rPr>
              <a:t>par</a:t>
            </a:r>
            <a:r>
              <a:rPr sz="2600" b="1" spc="-50" dirty="0" smtClean="0">
                <a:latin typeface="Calibri"/>
                <a:cs typeface="Calibri"/>
              </a:rPr>
              <a:t>t</a:t>
            </a:r>
            <a:r>
              <a:rPr sz="2600" b="1" spc="-9" dirty="0" smtClean="0">
                <a:latin typeface="Calibri"/>
                <a:cs typeface="Calibri"/>
              </a:rPr>
              <a:t>ec</a:t>
            </a:r>
            <a:r>
              <a:rPr sz="2600" b="1" spc="0" dirty="0" smtClean="0">
                <a:latin typeface="Calibri"/>
                <a:cs typeface="Calibri"/>
              </a:rPr>
              <a:t>ipa</a:t>
            </a:r>
            <a:r>
              <a:rPr sz="2600" b="1" spc="-14" dirty="0" smtClean="0">
                <a:latin typeface="Calibri"/>
                <a:cs typeface="Calibri"/>
              </a:rPr>
              <a:t>n</a:t>
            </a:r>
            <a:r>
              <a:rPr sz="2600" b="1" spc="0" dirty="0" smtClean="0">
                <a:latin typeface="Calibri"/>
                <a:cs typeface="Calibri"/>
              </a:rPr>
              <a:t>ti</a:t>
            </a:r>
            <a:r>
              <a:rPr sz="2600" b="1" spc="29" dirty="0" smtClean="0">
                <a:latin typeface="Calibri"/>
                <a:cs typeface="Calibri"/>
              </a:rPr>
              <a:t> </a:t>
            </a:r>
            <a:r>
              <a:rPr sz="2600" spc="-9" dirty="0" smtClean="0">
                <a:latin typeface="Calibri"/>
                <a:cs typeface="Calibri"/>
              </a:rPr>
              <a:t>(</a:t>
            </a:r>
            <a:r>
              <a:rPr sz="2600" i="1" spc="0" dirty="0" smtClean="0">
                <a:latin typeface="Calibri"/>
                <a:cs typeface="Calibri"/>
              </a:rPr>
              <a:t>joine</a:t>
            </a:r>
            <a:r>
              <a:rPr sz="2600" i="1" spc="9" dirty="0" smtClean="0">
                <a:latin typeface="Calibri"/>
                <a:cs typeface="Calibri"/>
              </a:rPr>
              <a:t>rs</a:t>
            </a:r>
            <a:r>
              <a:rPr sz="2600" spc="-9" dirty="0" smtClean="0">
                <a:latin typeface="Calibri"/>
                <a:cs typeface="Calibri"/>
              </a:rPr>
              <a:t>)</a:t>
            </a:r>
            <a:r>
              <a:rPr sz="2600" spc="0" dirty="0" smtClean="0">
                <a:latin typeface="Calibri"/>
                <a:cs typeface="Calibri"/>
              </a:rPr>
              <a:t>: </a:t>
            </a:r>
            <a:r>
              <a:rPr sz="2600" spc="-25" dirty="0" smtClean="0">
                <a:latin typeface="Calibri"/>
                <a:cs typeface="Calibri"/>
              </a:rPr>
              <a:t>c</a:t>
            </a:r>
            <a:r>
              <a:rPr sz="2600" spc="4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l</a:t>
            </a:r>
            <a:r>
              <a:rPr sz="2600" spc="9" dirty="0" smtClean="0">
                <a:latin typeface="Calibri"/>
                <a:cs typeface="Calibri"/>
              </a:rPr>
              <a:t>o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o</a:t>
            </a:r>
            <a:r>
              <a:rPr sz="2600" spc="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che</a:t>
            </a:r>
            <a:r>
              <a:rPr sz="2600" spc="-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ma</a:t>
            </a:r>
            <a:r>
              <a:rPr sz="2600" spc="-29" dirty="0" smtClean="0">
                <a:latin typeface="Calibri"/>
                <a:cs typeface="Calibri"/>
              </a:rPr>
              <a:t>n</a:t>
            </a:r>
            <a:r>
              <a:rPr sz="2600" spc="-14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en</a:t>
            </a:r>
            <a:r>
              <a:rPr sz="2600" spc="-29" dirty="0" smtClean="0">
                <a:latin typeface="Calibri"/>
                <a:cs typeface="Calibri"/>
              </a:rPr>
              <a:t>g</a:t>
            </a:r>
            <a:r>
              <a:rPr sz="2600" spc="4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no </a:t>
            </a:r>
            <a:r>
              <a:rPr sz="2600" spc="-14" dirty="0" smtClean="0">
                <a:latin typeface="Calibri"/>
                <a:cs typeface="Calibri"/>
              </a:rPr>
              <a:t>u</a:t>
            </a:r>
            <a:r>
              <a:rPr sz="2600" spc="0" dirty="0" smtClean="0">
                <a:latin typeface="Calibri"/>
                <a:cs typeface="Calibri"/>
              </a:rPr>
              <a:t>n </a:t>
            </a:r>
            <a:endParaRPr sz="2600">
              <a:latin typeface="Calibri"/>
              <a:cs typeface="Calibri"/>
            </a:endParaRPr>
          </a:p>
          <a:p>
            <a:pPr marL="12700" marR="49303">
              <a:lnSpc>
                <a:spcPts val="3173"/>
              </a:lnSpc>
            </a:pPr>
            <a:r>
              <a:rPr sz="2600" spc="0" dirty="0" smtClean="0">
                <a:latin typeface="Calibri"/>
                <a:cs typeface="Calibri"/>
              </a:rPr>
              <a:t>p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4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p</a:t>
            </a:r>
            <a:r>
              <a:rPr sz="2600" spc="-14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io</a:t>
            </a:r>
            <a:r>
              <a:rPr sz="2600" spc="1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p</a:t>
            </a:r>
            <a:r>
              <a:rPr sz="2600" spc="-50" dirty="0" smtClean="0">
                <a:latin typeface="Calibri"/>
                <a:cs typeface="Calibri"/>
              </a:rPr>
              <a:t>r</a:t>
            </a:r>
            <a:r>
              <a:rPr sz="2600" spc="4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f</a:t>
            </a:r>
            <a:r>
              <a:rPr sz="2600" spc="4" dirty="0" smtClean="0">
                <a:latin typeface="Calibri"/>
                <a:cs typeface="Calibri"/>
              </a:rPr>
              <a:t>i</a:t>
            </a:r>
            <a:r>
              <a:rPr sz="2600" spc="0" dirty="0" smtClean="0">
                <a:latin typeface="Calibri"/>
                <a:cs typeface="Calibri"/>
              </a:rPr>
              <a:t>lo</a:t>
            </a:r>
            <a:r>
              <a:rPr sz="2600" spc="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s</a:t>
            </a:r>
            <a:r>
              <a:rPr sz="2600" spc="-9" dirty="0" smtClean="0">
                <a:latin typeface="Calibri"/>
                <a:cs typeface="Calibri"/>
              </a:rPr>
              <a:t>u</a:t>
            </a:r>
            <a:r>
              <a:rPr sz="2600" spc="0" dirty="0" smtClean="0">
                <a:latin typeface="Calibri"/>
                <a:cs typeface="Calibri"/>
              </a:rPr>
              <a:t>i si</a:t>
            </a:r>
            <a:r>
              <a:rPr sz="2600" spc="4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i </a:t>
            </a:r>
            <a:r>
              <a:rPr sz="2600" spc="-9" dirty="0" smtClean="0">
                <a:latin typeface="Calibri"/>
                <a:cs typeface="Calibri"/>
              </a:rPr>
              <a:t>d</a:t>
            </a:r>
            <a:r>
              <a:rPr sz="2600" spc="0" dirty="0" smtClean="0">
                <a:latin typeface="Calibri"/>
                <a:cs typeface="Calibri"/>
              </a:rPr>
              <a:t>i</a:t>
            </a:r>
            <a:r>
              <a:rPr sz="2600" spc="3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s</a:t>
            </a:r>
            <a:r>
              <a:rPr sz="2600" spc="9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cial n</a:t>
            </a:r>
            <a:r>
              <a:rPr sz="2600" spc="-19" dirty="0" smtClean="0">
                <a:latin typeface="Calibri"/>
                <a:cs typeface="Calibri"/>
              </a:rPr>
              <a:t>e</a:t>
            </a:r>
            <a:r>
              <a:rPr sz="2600" spc="4" dirty="0" smtClean="0">
                <a:latin typeface="Calibri"/>
                <a:cs typeface="Calibri"/>
              </a:rPr>
              <a:t>t</a:t>
            </a:r>
            <a:r>
              <a:rPr sz="2600" spc="-19" dirty="0" smtClean="0">
                <a:latin typeface="Calibri"/>
                <a:cs typeface="Calibri"/>
              </a:rPr>
              <a:t>w</a:t>
            </a:r>
            <a:r>
              <a:rPr sz="2600" spc="4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r</a:t>
            </a:r>
            <a:r>
              <a:rPr sz="2600" spc="-9" dirty="0" smtClean="0">
                <a:latin typeface="Calibri"/>
                <a:cs typeface="Calibri"/>
              </a:rPr>
              <a:t>k</a:t>
            </a:r>
            <a:r>
              <a:rPr sz="2600" spc="0" dirty="0" smtClean="0">
                <a:latin typeface="Calibri"/>
                <a:cs typeface="Calibri"/>
              </a:rPr>
              <a:t>in</a:t>
            </a:r>
            <a:r>
              <a:rPr sz="2600" spc="9" dirty="0" smtClean="0">
                <a:latin typeface="Calibri"/>
                <a:cs typeface="Calibri"/>
              </a:rPr>
              <a:t>g</a:t>
            </a:r>
            <a:r>
              <a:rPr sz="2600" spc="0" dirty="0" smtClean="0">
                <a:latin typeface="Calibri"/>
                <a:cs typeface="Calibri"/>
              </a:rPr>
              <a:t>,</a:t>
            </a:r>
            <a:r>
              <a:rPr sz="2600" spc="1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nonché </a:t>
            </a:r>
            <a:endParaRPr sz="2600">
              <a:latin typeface="Calibri"/>
              <a:cs typeface="Calibri"/>
            </a:endParaRPr>
          </a:p>
          <a:p>
            <a:pPr marL="12700" marR="49303">
              <a:lnSpc>
                <a:spcPts val="3173"/>
              </a:lnSpc>
            </a:pPr>
            <a:r>
              <a:rPr sz="2600" spc="0" dirty="0" smtClean="0">
                <a:latin typeface="Calibri"/>
                <a:cs typeface="Calibri"/>
              </a:rPr>
              <a:t>q</a:t>
            </a:r>
            <a:r>
              <a:rPr sz="2600" spc="-14" dirty="0" smtClean="0">
                <a:latin typeface="Calibri"/>
                <a:cs typeface="Calibri"/>
              </a:rPr>
              <a:t>u</a:t>
            </a:r>
            <a:r>
              <a:rPr sz="2600" spc="0" dirty="0" smtClean="0">
                <a:latin typeface="Calibri"/>
                <a:cs typeface="Calibri"/>
              </a:rPr>
              <a:t>a</a:t>
            </a:r>
            <a:r>
              <a:rPr sz="2600" spc="-34" dirty="0" smtClean="0">
                <a:latin typeface="Calibri"/>
                <a:cs typeface="Calibri"/>
              </a:rPr>
              <a:t>n</a:t>
            </a:r>
            <a:r>
              <a:rPr sz="2600" spc="4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i</a:t>
            </a:r>
            <a:r>
              <a:rPr sz="2600" spc="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s</a:t>
            </a:r>
            <a:r>
              <a:rPr sz="2600" spc="4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no</a:t>
            </a:r>
            <a:r>
              <a:rPr sz="2600" spc="-24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s</a:t>
            </a:r>
            <a:r>
              <a:rPr sz="2600" spc="4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li</a:t>
            </a:r>
            <a:r>
              <a:rPr sz="2600" spc="9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i visi</a:t>
            </a:r>
            <a:r>
              <a:rPr sz="2600" spc="-25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a</a:t>
            </a:r>
            <a:r>
              <a:rPr sz="2600" spc="-54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14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le p</a:t>
            </a:r>
            <a:r>
              <a:rPr sz="2600" spc="-14" dirty="0" smtClean="0">
                <a:latin typeface="Calibri"/>
                <a:cs typeface="Calibri"/>
              </a:rPr>
              <a:t>a</a:t>
            </a:r>
            <a:r>
              <a:rPr sz="2600" spc="0" dirty="0" smtClean="0">
                <a:latin typeface="Calibri"/>
                <a:cs typeface="Calibri"/>
              </a:rPr>
              <a:t>gi</a:t>
            </a:r>
            <a:r>
              <a:rPr sz="2600" spc="-9" dirty="0" smtClean="0">
                <a:latin typeface="Calibri"/>
                <a:cs typeface="Calibri"/>
              </a:rPr>
              <a:t>n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19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de</a:t>
            </a:r>
            <a:r>
              <a:rPr sz="2600" spc="-4" dirty="0" smtClean="0">
                <a:latin typeface="Calibri"/>
                <a:cs typeface="Calibri"/>
              </a:rPr>
              <a:t>g</a:t>
            </a:r>
            <a:r>
              <a:rPr sz="2600" spc="0" dirty="0" smtClean="0">
                <a:latin typeface="Calibri"/>
                <a:cs typeface="Calibri"/>
              </a:rPr>
              <a:t>li </a:t>
            </a:r>
            <a:r>
              <a:rPr sz="2600" spc="-14" dirty="0" smtClean="0">
                <a:latin typeface="Calibri"/>
                <a:cs typeface="Calibri"/>
              </a:rPr>
              <a:t>a</a:t>
            </a:r>
            <a:r>
              <a:rPr sz="2600" spc="0" dirty="0" smtClean="0">
                <a:latin typeface="Calibri"/>
                <a:cs typeface="Calibri"/>
              </a:rPr>
              <a:t>l</a:t>
            </a:r>
            <a:r>
              <a:rPr sz="2600" spc="9" dirty="0" smtClean="0">
                <a:latin typeface="Calibri"/>
                <a:cs typeface="Calibri"/>
              </a:rPr>
              <a:t>t</a:t>
            </a:r>
            <a:r>
              <a:rPr sz="2600" spc="-4" dirty="0" smtClean="0">
                <a:latin typeface="Calibri"/>
                <a:cs typeface="Calibri"/>
              </a:rPr>
              <a:t>r</a:t>
            </a:r>
            <a:r>
              <a:rPr sz="2600" spc="0" dirty="0" smtClean="0">
                <a:latin typeface="Calibri"/>
                <a:cs typeface="Calibri"/>
              </a:rPr>
              <a:t>i</a:t>
            </a:r>
            <a:r>
              <a:rPr sz="2600" spc="34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u</a:t>
            </a:r>
            <a:r>
              <a:rPr sz="2600" spc="-19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e</a:t>
            </a:r>
            <a:r>
              <a:rPr sz="2600" spc="-25" dirty="0" smtClean="0">
                <a:latin typeface="Calibri"/>
                <a:cs typeface="Calibri"/>
              </a:rPr>
              <a:t>n</a:t>
            </a:r>
            <a:r>
              <a:rPr sz="2600" spc="4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i </a:t>
            </a:r>
            <a:endParaRPr sz="2600">
              <a:latin typeface="Calibri"/>
              <a:cs typeface="Calibri"/>
            </a:endParaRPr>
          </a:p>
          <a:p>
            <a:pPr marL="12700" marR="49303">
              <a:lnSpc>
                <a:spcPts val="3173"/>
              </a:lnSpc>
            </a:pPr>
            <a:r>
              <a:rPr sz="2600" spc="0" dirty="0" smtClean="0">
                <a:latin typeface="Calibri"/>
                <a:cs typeface="Calibri"/>
              </a:rPr>
              <a:t>all</a:t>
            </a:r>
            <a:r>
              <a:rPr sz="2600" spc="4" dirty="0" smtClean="0">
                <a:latin typeface="Calibri"/>
                <a:cs typeface="Calibri"/>
              </a:rPr>
              <a:t>’</a:t>
            </a:r>
            <a:r>
              <a:rPr sz="2600" spc="0" dirty="0" smtClean="0">
                <a:latin typeface="Calibri"/>
                <a:cs typeface="Calibri"/>
              </a:rPr>
              <a:t>i</a:t>
            </a:r>
            <a:r>
              <a:rPr sz="2600" spc="-25" dirty="0" smtClean="0">
                <a:latin typeface="Calibri"/>
                <a:cs typeface="Calibri"/>
              </a:rPr>
              <a:t>n</a:t>
            </a:r>
            <a:r>
              <a:rPr sz="2600" spc="-9" dirty="0" smtClean="0">
                <a:latin typeface="Calibri"/>
                <a:cs typeface="Calibri"/>
              </a:rPr>
              <a:t>t</a:t>
            </a:r>
            <a:r>
              <a:rPr sz="2600" spc="0" dirty="0" smtClean="0">
                <a:latin typeface="Calibri"/>
                <a:cs typeface="Calibri"/>
              </a:rPr>
              <a:t>erno </a:t>
            </a:r>
            <a:r>
              <a:rPr sz="2600" spc="-9" dirty="0" smtClean="0">
                <a:latin typeface="Calibri"/>
                <a:cs typeface="Calibri"/>
              </a:rPr>
              <a:t>d</a:t>
            </a:r>
            <a:r>
              <a:rPr sz="2600" spc="0" dirty="0" smtClean="0">
                <a:latin typeface="Calibri"/>
                <a:cs typeface="Calibri"/>
              </a:rPr>
              <a:t>egli sp</a:t>
            </a:r>
            <a:r>
              <a:rPr sz="2600" spc="-9" dirty="0" smtClean="0">
                <a:latin typeface="Calibri"/>
                <a:cs typeface="Calibri"/>
              </a:rPr>
              <a:t>a</a:t>
            </a:r>
            <a:r>
              <a:rPr sz="2600" spc="0" dirty="0" smtClean="0">
                <a:latin typeface="Calibri"/>
                <a:cs typeface="Calibri"/>
              </a:rPr>
              <a:t>zi</a:t>
            </a:r>
            <a:r>
              <a:rPr sz="2600" spc="14" dirty="0" smtClean="0">
                <a:latin typeface="Calibri"/>
                <a:cs typeface="Calibri"/>
              </a:rPr>
              <a:t> </a:t>
            </a:r>
            <a:r>
              <a:rPr sz="2600" spc="0" dirty="0" smtClean="0">
                <a:latin typeface="Calibri"/>
                <a:cs typeface="Calibri"/>
              </a:rPr>
              <a:t>s</a:t>
            </a:r>
            <a:r>
              <a:rPr sz="2600" spc="9" dirty="0" smtClean="0">
                <a:latin typeface="Calibri"/>
                <a:cs typeface="Calibri"/>
              </a:rPr>
              <a:t>o</a:t>
            </a:r>
            <a:r>
              <a:rPr sz="2600" spc="0" dirty="0" smtClean="0">
                <a:latin typeface="Calibri"/>
                <a:cs typeface="Calibri"/>
              </a:rPr>
              <a:t>cial;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54944" y="2013727"/>
            <a:ext cx="239429" cy="3559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spc="0" baseline="3150" dirty="0" smtClean="0"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6257" y="2786526"/>
            <a:ext cx="190658" cy="3559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257" y="4290718"/>
            <a:ext cx="190500" cy="355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9157" y="4310633"/>
            <a:ext cx="7423680" cy="14282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529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latin typeface="Calibri"/>
                <a:cs typeface="Calibri"/>
              </a:rPr>
              <a:t>l</a:t>
            </a:r>
            <a:r>
              <a:rPr sz="3900" b="1" spc="-29" baseline="3150" dirty="0" smtClean="0">
                <a:latin typeface="Calibri"/>
                <a:cs typeface="Calibri"/>
              </a:rPr>
              <a:t>e</a:t>
            </a:r>
            <a:r>
              <a:rPr sz="3900" b="1" spc="-39" baseline="3150" dirty="0" smtClean="0">
                <a:latin typeface="Calibri"/>
                <a:cs typeface="Calibri"/>
              </a:rPr>
              <a:t>t</a:t>
            </a:r>
            <a:r>
              <a:rPr sz="3900" b="1" spc="-25" baseline="3150" dirty="0" smtClean="0">
                <a:latin typeface="Calibri"/>
                <a:cs typeface="Calibri"/>
              </a:rPr>
              <a:t>t</a:t>
            </a:r>
            <a:r>
              <a:rPr sz="3900" b="1" spc="0" baseline="3150" dirty="0" smtClean="0">
                <a:latin typeface="Calibri"/>
                <a:cs typeface="Calibri"/>
              </a:rPr>
              <a:t>ori</a:t>
            </a:r>
            <a:r>
              <a:rPr sz="3900" b="1" spc="9" baseline="3150" dirty="0" smtClean="0">
                <a:latin typeface="Calibri"/>
                <a:cs typeface="Calibri"/>
              </a:rPr>
              <a:t> </a:t>
            </a:r>
            <a:r>
              <a:rPr sz="3900" b="1" spc="0" baseline="3150" dirty="0" smtClean="0">
                <a:latin typeface="Calibri"/>
                <a:cs typeface="Calibri"/>
              </a:rPr>
              <a:t>si</a:t>
            </a:r>
            <a:r>
              <a:rPr sz="3900" b="1" spc="9" baseline="3150" dirty="0" smtClean="0">
                <a:latin typeface="Calibri"/>
                <a:cs typeface="Calibri"/>
              </a:rPr>
              <a:t>m</a:t>
            </a:r>
            <a:r>
              <a:rPr sz="3900" b="1" spc="0" baseline="3150" dirty="0" smtClean="0">
                <a:latin typeface="Calibri"/>
                <a:cs typeface="Calibri"/>
              </a:rPr>
              <a:t>p</a:t>
            </a:r>
            <a:r>
              <a:rPr sz="3900" b="1" spc="-19" baseline="3150" dirty="0" smtClean="0">
                <a:latin typeface="Calibri"/>
                <a:cs typeface="Calibri"/>
              </a:rPr>
              <a:t>a</a:t>
            </a:r>
            <a:r>
              <a:rPr sz="3900" b="1" spc="0" baseline="3150" dirty="0" smtClean="0">
                <a:latin typeface="Calibri"/>
                <a:cs typeface="Calibri"/>
              </a:rPr>
              <a:t>tiz</a:t>
            </a:r>
            <a:r>
              <a:rPr sz="3900" b="1" spc="-25" baseline="3150" dirty="0" smtClean="0">
                <a:latin typeface="Calibri"/>
                <a:cs typeface="Calibri"/>
              </a:rPr>
              <a:t>z</a:t>
            </a:r>
            <a:r>
              <a:rPr sz="3900" b="1" spc="0" baseline="3150" dirty="0" smtClean="0">
                <a:latin typeface="Calibri"/>
                <a:cs typeface="Calibri"/>
              </a:rPr>
              <a:t>a</a:t>
            </a:r>
            <a:r>
              <a:rPr sz="3900" b="1" spc="-19" baseline="3150" dirty="0" smtClean="0">
                <a:latin typeface="Calibri"/>
                <a:cs typeface="Calibri"/>
              </a:rPr>
              <a:t>n</a:t>
            </a:r>
            <a:r>
              <a:rPr sz="3900" b="1" spc="0" baseline="3150" dirty="0" smtClean="0">
                <a:latin typeface="Calibri"/>
                <a:cs typeface="Calibri"/>
              </a:rPr>
              <a:t>ti </a:t>
            </a:r>
            <a:r>
              <a:rPr sz="3900" spc="-4" baseline="3150" dirty="0" smtClean="0">
                <a:latin typeface="Calibri"/>
                <a:cs typeface="Calibri"/>
              </a:rPr>
              <a:t>(</a:t>
            </a:r>
            <a:r>
              <a:rPr sz="3900" i="1" spc="4" baseline="3150" dirty="0" smtClean="0">
                <a:latin typeface="Calibri"/>
                <a:cs typeface="Calibri"/>
              </a:rPr>
              <a:t>s</a:t>
            </a:r>
            <a:r>
              <a:rPr sz="3900" i="1" spc="0" baseline="3150" dirty="0" smtClean="0">
                <a:latin typeface="Calibri"/>
                <a:cs typeface="Calibri"/>
              </a:rPr>
              <a:t>pec</a:t>
            </a:r>
            <a:r>
              <a:rPr sz="3900" i="1" spc="-29" baseline="3150" dirty="0" smtClean="0">
                <a:latin typeface="Calibri"/>
                <a:cs typeface="Calibri"/>
              </a:rPr>
              <a:t>t</a:t>
            </a:r>
            <a:r>
              <a:rPr sz="3900" i="1" spc="0" baseline="3150" dirty="0" smtClean="0">
                <a:latin typeface="Calibri"/>
                <a:cs typeface="Calibri"/>
              </a:rPr>
              <a:t>a</a:t>
            </a:r>
            <a:r>
              <a:rPr sz="3900" i="1" spc="-29" baseline="3150" dirty="0" smtClean="0">
                <a:latin typeface="Calibri"/>
                <a:cs typeface="Calibri"/>
              </a:rPr>
              <a:t>t</a:t>
            </a:r>
            <a:r>
              <a:rPr sz="3900" i="1" spc="0" baseline="3150" dirty="0" smtClean="0">
                <a:latin typeface="Calibri"/>
                <a:cs typeface="Calibri"/>
              </a:rPr>
              <a:t>o</a:t>
            </a:r>
            <a:r>
              <a:rPr sz="3900" i="1" spc="14" baseline="3150" dirty="0" smtClean="0">
                <a:latin typeface="Calibri"/>
                <a:cs typeface="Calibri"/>
              </a:rPr>
              <a:t>r</a:t>
            </a:r>
            <a:r>
              <a:rPr sz="3900" i="1" spc="19" baseline="3150" dirty="0" smtClean="0">
                <a:latin typeface="Calibri"/>
                <a:cs typeface="Calibri"/>
              </a:rPr>
              <a:t>s</a:t>
            </a:r>
            <a:r>
              <a:rPr sz="3900" spc="0" baseline="3150" dirty="0" smtClean="0">
                <a:latin typeface="Calibri"/>
                <a:cs typeface="Calibri"/>
              </a:rPr>
              <a:t>):</a:t>
            </a:r>
            <a:r>
              <a:rPr sz="3900" spc="-9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il p</a:t>
            </a:r>
            <a:r>
              <a:rPr sz="3900" spc="-50" baseline="3150" dirty="0" smtClean="0">
                <a:latin typeface="Calibri"/>
                <a:cs typeface="Calibri"/>
              </a:rPr>
              <a:t>r</a:t>
            </a:r>
            <a:r>
              <a:rPr sz="3900" spc="4" baseline="3150" dirty="0" smtClean="0">
                <a:latin typeface="Calibri"/>
                <a:cs typeface="Calibri"/>
              </a:rPr>
              <a:t>o</a:t>
            </a:r>
            <a:r>
              <a:rPr sz="3900" spc="0" baseline="3150" dirty="0" smtClean="0">
                <a:latin typeface="Calibri"/>
                <a:cs typeface="Calibri"/>
              </a:rPr>
              <a:t>f</a:t>
            </a:r>
            <a:r>
              <a:rPr sz="3900" spc="4" baseline="3150" dirty="0" smtClean="0">
                <a:latin typeface="Calibri"/>
                <a:cs typeface="Calibri"/>
              </a:rPr>
              <a:t>i</a:t>
            </a:r>
            <a:r>
              <a:rPr sz="3900" spc="0" baseline="3150" dirty="0" smtClean="0">
                <a:latin typeface="Calibri"/>
                <a:cs typeface="Calibri"/>
              </a:rPr>
              <a:t>lo</a:t>
            </a:r>
            <a:r>
              <a:rPr sz="3900" spc="9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i</a:t>
            </a:r>
            <a:r>
              <a:rPr sz="3900" spc="-9" baseline="3150" dirty="0" smtClean="0">
                <a:latin typeface="Calibri"/>
                <a:cs typeface="Calibri"/>
              </a:rPr>
              <a:t>n</a:t>
            </a:r>
            <a:r>
              <a:rPr sz="3900" spc="0" baseline="3150" dirty="0" smtClean="0">
                <a:latin typeface="Calibri"/>
                <a:cs typeface="Calibri"/>
              </a:rPr>
              <a:t>dividua i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2825"/>
              </a:lnSpc>
              <a:spcBef>
                <a:spcPts val="3"/>
              </a:spcBef>
            </a:pPr>
            <a:r>
              <a:rPr sz="3900" spc="0" baseline="3150" dirty="0" smtClean="0">
                <a:latin typeface="Calibri"/>
                <a:cs typeface="Calibri"/>
              </a:rPr>
              <a:t>l</a:t>
            </a:r>
            <a:r>
              <a:rPr sz="3900" spc="-9" baseline="3150" dirty="0" smtClean="0">
                <a:latin typeface="Calibri"/>
                <a:cs typeface="Calibri"/>
              </a:rPr>
              <a:t>e</a:t>
            </a:r>
            <a:r>
              <a:rPr sz="3900" spc="-29" baseline="3150" dirty="0" smtClean="0">
                <a:latin typeface="Calibri"/>
                <a:cs typeface="Calibri"/>
              </a:rPr>
              <a:t>t</a:t>
            </a:r>
            <a:r>
              <a:rPr sz="3900" spc="-9" baseline="3150" dirty="0" smtClean="0">
                <a:latin typeface="Calibri"/>
                <a:cs typeface="Calibri"/>
              </a:rPr>
              <a:t>t</a:t>
            </a:r>
            <a:r>
              <a:rPr sz="3900" spc="4" baseline="3150" dirty="0" smtClean="0">
                <a:latin typeface="Calibri"/>
                <a:cs typeface="Calibri"/>
              </a:rPr>
              <a:t>o</a:t>
            </a:r>
            <a:r>
              <a:rPr sz="3900" spc="0" baseline="3150" dirty="0" smtClean="0">
                <a:latin typeface="Calibri"/>
                <a:cs typeface="Calibri"/>
              </a:rPr>
              <a:t>ri</a:t>
            </a:r>
            <a:r>
              <a:rPr sz="3900" spc="-9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dei </a:t>
            </a:r>
            <a:r>
              <a:rPr sz="3900" spc="-59" baseline="3150" dirty="0" smtClean="0">
                <a:latin typeface="Calibri"/>
                <a:cs typeface="Calibri"/>
              </a:rPr>
              <a:t>f</a:t>
            </a:r>
            <a:r>
              <a:rPr sz="3900" spc="4" baseline="3150" dirty="0" smtClean="0">
                <a:latin typeface="Calibri"/>
                <a:cs typeface="Calibri"/>
              </a:rPr>
              <a:t>o</a:t>
            </a:r>
            <a:r>
              <a:rPr sz="3900" spc="0" baseline="3150" dirty="0" smtClean="0">
                <a:latin typeface="Calibri"/>
                <a:cs typeface="Calibri"/>
              </a:rPr>
              <a:t>r</a:t>
            </a:r>
            <a:r>
              <a:rPr sz="3900" spc="-14" baseline="3150" dirty="0" smtClean="0">
                <a:latin typeface="Calibri"/>
                <a:cs typeface="Calibri"/>
              </a:rPr>
              <a:t>u</a:t>
            </a:r>
            <a:r>
              <a:rPr sz="3900" spc="0" baseline="3150" dirty="0" smtClean="0">
                <a:latin typeface="Calibri"/>
                <a:cs typeface="Calibri"/>
              </a:rPr>
              <a:t>m,</a:t>
            </a:r>
            <a:r>
              <a:rPr sz="3900" spc="-14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delle</a:t>
            </a:r>
            <a:r>
              <a:rPr sz="3900" spc="9" baseline="3150" dirty="0" smtClean="0">
                <a:latin typeface="Calibri"/>
                <a:cs typeface="Calibri"/>
              </a:rPr>
              <a:t> </a:t>
            </a:r>
            <a:r>
              <a:rPr sz="3900" spc="-14" baseline="3150" dirty="0" smtClean="0">
                <a:latin typeface="Calibri"/>
                <a:cs typeface="Calibri"/>
              </a:rPr>
              <a:t>p</a:t>
            </a:r>
            <a:r>
              <a:rPr sz="3900" spc="0" baseline="3150" dirty="0" smtClean="0">
                <a:latin typeface="Calibri"/>
                <a:cs typeface="Calibri"/>
              </a:rPr>
              <a:t>a</a:t>
            </a:r>
            <a:r>
              <a:rPr sz="3900" spc="-9" baseline="3150" dirty="0" smtClean="0">
                <a:latin typeface="Calibri"/>
                <a:cs typeface="Calibri"/>
              </a:rPr>
              <a:t>g</a:t>
            </a:r>
            <a:r>
              <a:rPr sz="3900" spc="0" baseline="3150" dirty="0" smtClean="0">
                <a:latin typeface="Calibri"/>
                <a:cs typeface="Calibri"/>
              </a:rPr>
              <a:t>ine</a:t>
            </a:r>
            <a:r>
              <a:rPr sz="3900" spc="9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di</a:t>
            </a:r>
            <a:r>
              <a:rPr sz="3900" spc="9" baseline="3150" dirty="0" smtClean="0">
                <a:latin typeface="Calibri"/>
                <a:cs typeface="Calibri"/>
              </a:rPr>
              <a:t> </a:t>
            </a:r>
            <a:r>
              <a:rPr sz="3900" spc="-44" baseline="3150" dirty="0" smtClean="0">
                <a:latin typeface="Calibri"/>
                <a:cs typeface="Calibri"/>
              </a:rPr>
              <a:t>r</a:t>
            </a:r>
            <a:r>
              <a:rPr sz="3900" spc="0" baseline="3150" dirty="0" smtClean="0">
                <a:latin typeface="Calibri"/>
                <a:cs typeface="Calibri"/>
              </a:rPr>
              <a:t>ec</a:t>
            </a:r>
            <a:r>
              <a:rPr sz="3900" spc="9" baseline="3150" dirty="0" smtClean="0">
                <a:latin typeface="Calibri"/>
                <a:cs typeface="Calibri"/>
              </a:rPr>
              <a:t>e</a:t>
            </a:r>
            <a:r>
              <a:rPr sz="3900" spc="0" baseline="3150" dirty="0" smtClean="0">
                <a:latin typeface="Calibri"/>
                <a:cs typeface="Calibri"/>
              </a:rPr>
              <a:t>nsi</a:t>
            </a:r>
            <a:r>
              <a:rPr sz="3900" spc="4" baseline="3150" dirty="0" smtClean="0">
                <a:latin typeface="Calibri"/>
                <a:cs typeface="Calibri"/>
              </a:rPr>
              <a:t>o</a:t>
            </a:r>
            <a:r>
              <a:rPr sz="3900" spc="0" baseline="3150" dirty="0" smtClean="0">
                <a:latin typeface="Calibri"/>
                <a:cs typeface="Calibri"/>
              </a:rPr>
              <a:t>ne</a:t>
            </a:r>
            <a:r>
              <a:rPr sz="3900" spc="-14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di</a:t>
            </a:r>
            <a:r>
              <a:rPr sz="3900" spc="-9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p</a:t>
            </a:r>
            <a:r>
              <a:rPr sz="3900" spc="-50" baseline="3150" dirty="0" smtClean="0">
                <a:latin typeface="Calibri"/>
                <a:cs typeface="Calibri"/>
              </a:rPr>
              <a:t>r</a:t>
            </a:r>
            <a:r>
              <a:rPr sz="3900" spc="4" baseline="3150" dirty="0" smtClean="0">
                <a:latin typeface="Calibri"/>
                <a:cs typeface="Calibri"/>
              </a:rPr>
              <a:t>o</a:t>
            </a:r>
            <a:r>
              <a:rPr sz="3900" spc="0" baseline="3150" dirty="0" smtClean="0">
                <a:latin typeface="Calibri"/>
                <a:cs typeface="Calibri"/>
              </a:rPr>
              <a:t>do</a:t>
            </a:r>
            <a:r>
              <a:rPr sz="3900" spc="-29" baseline="3150" dirty="0" smtClean="0">
                <a:latin typeface="Calibri"/>
                <a:cs typeface="Calibri"/>
              </a:rPr>
              <a:t>t</a:t>
            </a:r>
            <a:r>
              <a:rPr sz="3900" spc="4" baseline="3150" dirty="0" smtClean="0">
                <a:latin typeface="Calibri"/>
                <a:cs typeface="Calibri"/>
              </a:rPr>
              <a:t>t</a:t>
            </a:r>
            <a:r>
              <a:rPr sz="3900" spc="0" baseline="3150" dirty="0" smtClean="0">
                <a:latin typeface="Calibri"/>
                <a:cs typeface="Calibri"/>
              </a:rPr>
              <a:t>i</a:t>
            </a:r>
            <a:endParaRPr sz="2600">
              <a:latin typeface="Calibri"/>
              <a:cs typeface="Calibri"/>
            </a:endParaRPr>
          </a:p>
          <a:p>
            <a:pPr marL="12700" marR="49529">
              <a:lnSpc>
                <a:spcPts val="2800"/>
              </a:lnSpc>
            </a:pPr>
            <a:r>
              <a:rPr sz="3900" spc="0" baseline="3150" dirty="0" smtClean="0">
                <a:latin typeface="Calibri"/>
                <a:cs typeface="Calibri"/>
              </a:rPr>
              <a:t>s</a:t>
            </a:r>
            <a:r>
              <a:rPr sz="3900" spc="4" baseline="3150" dirty="0" smtClean="0">
                <a:latin typeface="Calibri"/>
                <a:cs typeface="Calibri"/>
              </a:rPr>
              <a:t>e</a:t>
            </a:r>
            <a:r>
              <a:rPr sz="3900" spc="9" baseline="3150" dirty="0" smtClean="0">
                <a:latin typeface="Calibri"/>
                <a:cs typeface="Calibri"/>
              </a:rPr>
              <a:t>r</a:t>
            </a:r>
            <a:r>
              <a:rPr sz="3900" spc="0" baseline="3150" dirty="0" smtClean="0">
                <a:latin typeface="Calibri"/>
                <a:cs typeface="Calibri"/>
              </a:rPr>
              <a:t>vizi,</a:t>
            </a:r>
            <a:r>
              <a:rPr sz="3900" spc="4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dei </a:t>
            </a:r>
            <a:r>
              <a:rPr sz="3900" spc="-9" baseline="3150" dirty="0" smtClean="0">
                <a:latin typeface="Calibri"/>
                <a:cs typeface="Calibri"/>
              </a:rPr>
              <a:t>b</a:t>
            </a:r>
            <a:r>
              <a:rPr sz="3900" spc="0" baseline="3150" dirty="0" smtClean="0">
                <a:latin typeface="Calibri"/>
                <a:cs typeface="Calibri"/>
              </a:rPr>
              <a:t>l</a:t>
            </a:r>
            <a:r>
              <a:rPr sz="3900" spc="9" baseline="3150" dirty="0" smtClean="0">
                <a:latin typeface="Calibri"/>
                <a:cs typeface="Calibri"/>
              </a:rPr>
              <a:t>o</a:t>
            </a:r>
            <a:r>
              <a:rPr sz="3900" spc="14" baseline="3150" dirty="0" smtClean="0">
                <a:latin typeface="Calibri"/>
                <a:cs typeface="Calibri"/>
              </a:rPr>
              <a:t>g</a:t>
            </a:r>
            <a:r>
              <a:rPr sz="3900" spc="0" baseline="3150" dirty="0" smtClean="0">
                <a:latin typeface="Calibri"/>
                <a:cs typeface="Calibri"/>
              </a:rPr>
              <a:t>, q</a:t>
            </a:r>
            <a:r>
              <a:rPr sz="3900" spc="-9" baseline="3150" dirty="0" smtClean="0">
                <a:latin typeface="Calibri"/>
                <a:cs typeface="Calibri"/>
              </a:rPr>
              <a:t>u</a:t>
            </a:r>
            <a:r>
              <a:rPr sz="3900" spc="0" baseline="3150" dirty="0" smtClean="0">
                <a:latin typeface="Calibri"/>
                <a:cs typeface="Calibri"/>
              </a:rPr>
              <a:t>el</a:t>
            </a:r>
            <a:r>
              <a:rPr sz="3900" spc="9" baseline="3150" dirty="0" smtClean="0">
                <a:latin typeface="Calibri"/>
                <a:cs typeface="Calibri"/>
              </a:rPr>
              <a:t>l</a:t>
            </a:r>
            <a:r>
              <a:rPr sz="3900" spc="0" baseline="3150" dirty="0" smtClean="0">
                <a:latin typeface="Calibri"/>
                <a:cs typeface="Calibri"/>
              </a:rPr>
              <a:t>i c</a:t>
            </a:r>
            <a:r>
              <a:rPr sz="3900" spc="-9" baseline="3150" dirty="0" smtClean="0">
                <a:latin typeface="Calibri"/>
                <a:cs typeface="Calibri"/>
              </a:rPr>
              <a:t>h</a:t>
            </a:r>
            <a:r>
              <a:rPr sz="3900" spc="0" baseline="3150" dirty="0" smtClean="0">
                <a:latin typeface="Calibri"/>
                <a:cs typeface="Calibri"/>
              </a:rPr>
              <a:t>e</a:t>
            </a:r>
            <a:r>
              <a:rPr sz="3900" spc="19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g</a:t>
            </a:r>
            <a:r>
              <a:rPr sz="3900" spc="-9" baseline="3150" dirty="0" smtClean="0">
                <a:latin typeface="Calibri"/>
                <a:cs typeface="Calibri"/>
              </a:rPr>
              <a:t>u</a:t>
            </a:r>
            <a:r>
              <a:rPr sz="3900" spc="0" baseline="3150" dirty="0" smtClean="0">
                <a:latin typeface="Calibri"/>
                <a:cs typeface="Calibri"/>
              </a:rPr>
              <a:t>a</a:t>
            </a:r>
            <a:r>
              <a:rPr sz="3900" spc="-50" baseline="3150" dirty="0" smtClean="0">
                <a:latin typeface="Calibri"/>
                <a:cs typeface="Calibri"/>
              </a:rPr>
              <a:t>r</a:t>
            </a:r>
            <a:r>
              <a:rPr sz="3900" spc="0" baseline="3150" dirty="0" smtClean="0">
                <a:latin typeface="Calibri"/>
                <a:cs typeface="Calibri"/>
              </a:rPr>
              <a:t>d</a:t>
            </a:r>
            <a:r>
              <a:rPr sz="3900" spc="-9" baseline="3150" dirty="0" smtClean="0">
                <a:latin typeface="Calibri"/>
                <a:cs typeface="Calibri"/>
              </a:rPr>
              <a:t>a</a:t>
            </a:r>
            <a:r>
              <a:rPr sz="3900" spc="0" baseline="3150" dirty="0" smtClean="0">
                <a:latin typeface="Calibri"/>
                <a:cs typeface="Calibri"/>
              </a:rPr>
              <a:t>no</a:t>
            </a:r>
            <a:r>
              <a:rPr sz="3900" spc="59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i video</a:t>
            </a:r>
            <a:r>
              <a:rPr sz="3900" spc="-19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degli altri</a:t>
            </a:r>
            <a:endParaRPr sz="2600">
              <a:latin typeface="Calibri"/>
              <a:cs typeface="Calibri"/>
            </a:endParaRPr>
          </a:p>
          <a:p>
            <a:pPr marL="12700" marR="49529">
              <a:lnSpc>
                <a:spcPts val="2820"/>
              </a:lnSpc>
              <a:spcBef>
                <a:spcPts val="1"/>
              </a:spcBef>
            </a:pPr>
            <a:r>
              <a:rPr sz="3900" spc="0" baseline="3150" dirty="0" smtClean="0">
                <a:latin typeface="Calibri"/>
                <a:cs typeface="Calibri"/>
              </a:rPr>
              <a:t>u</a:t>
            </a:r>
            <a:r>
              <a:rPr sz="3900" spc="-19" baseline="3150" dirty="0" smtClean="0">
                <a:latin typeface="Calibri"/>
                <a:cs typeface="Calibri"/>
              </a:rPr>
              <a:t>t</a:t>
            </a:r>
            <a:r>
              <a:rPr sz="3900" spc="0" baseline="3150" dirty="0" smtClean="0">
                <a:latin typeface="Calibri"/>
                <a:cs typeface="Calibri"/>
              </a:rPr>
              <a:t>e</a:t>
            </a:r>
            <a:r>
              <a:rPr sz="3900" spc="-25" baseline="3150" dirty="0" smtClean="0">
                <a:latin typeface="Calibri"/>
                <a:cs typeface="Calibri"/>
              </a:rPr>
              <a:t>n</a:t>
            </a:r>
            <a:r>
              <a:rPr sz="3900" spc="4" baseline="3150" dirty="0" smtClean="0">
                <a:latin typeface="Calibri"/>
                <a:cs typeface="Calibri"/>
              </a:rPr>
              <a:t>t</a:t>
            </a:r>
            <a:r>
              <a:rPr sz="3900" spc="0" baseline="3150" dirty="0" smtClean="0">
                <a:latin typeface="Calibri"/>
                <a:cs typeface="Calibri"/>
              </a:rPr>
              <a:t>i</a:t>
            </a:r>
            <a:r>
              <a:rPr sz="3900" spc="-25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e </a:t>
            </a:r>
            <a:r>
              <a:rPr sz="3900" spc="-9" baseline="3150" dirty="0" smtClean="0">
                <a:latin typeface="Calibri"/>
                <a:cs typeface="Calibri"/>
              </a:rPr>
              <a:t>a</a:t>
            </a:r>
            <a:r>
              <a:rPr sz="3900" spc="0" baseline="3150" dirty="0" smtClean="0">
                <a:latin typeface="Calibri"/>
                <a:cs typeface="Calibri"/>
              </a:rPr>
              <a:t>s</a:t>
            </a:r>
            <a:r>
              <a:rPr sz="3900" spc="-19" baseline="3150" dirty="0" smtClean="0">
                <a:latin typeface="Calibri"/>
                <a:cs typeface="Calibri"/>
              </a:rPr>
              <a:t>c</a:t>
            </a:r>
            <a:r>
              <a:rPr sz="3900" spc="4" baseline="3150" dirty="0" smtClean="0">
                <a:latin typeface="Calibri"/>
                <a:cs typeface="Calibri"/>
              </a:rPr>
              <a:t>o</a:t>
            </a:r>
            <a:r>
              <a:rPr sz="3900" spc="0" baseline="3150" dirty="0" smtClean="0">
                <a:latin typeface="Calibri"/>
                <a:cs typeface="Calibri"/>
              </a:rPr>
              <a:t>l</a:t>
            </a:r>
            <a:r>
              <a:rPr sz="3900" spc="-29" baseline="3150" dirty="0" smtClean="0">
                <a:latin typeface="Calibri"/>
                <a:cs typeface="Calibri"/>
              </a:rPr>
              <a:t>t</a:t>
            </a:r>
            <a:r>
              <a:rPr sz="3900" spc="0" baseline="3150" dirty="0" smtClean="0">
                <a:latin typeface="Calibri"/>
                <a:cs typeface="Calibri"/>
              </a:rPr>
              <a:t>a</a:t>
            </a:r>
            <a:r>
              <a:rPr sz="3900" spc="-14" baseline="3150" dirty="0" smtClean="0">
                <a:latin typeface="Calibri"/>
                <a:cs typeface="Calibri"/>
              </a:rPr>
              <a:t>n</a:t>
            </a:r>
            <a:r>
              <a:rPr sz="3900" spc="0" baseline="3150" dirty="0" smtClean="0">
                <a:latin typeface="Calibri"/>
                <a:cs typeface="Calibri"/>
              </a:rPr>
              <a:t>o i</a:t>
            </a:r>
            <a:r>
              <a:rPr sz="3900" spc="29" baseline="3150" dirty="0" smtClean="0">
                <a:latin typeface="Calibri"/>
                <a:cs typeface="Calibri"/>
              </a:rPr>
              <a:t> </a:t>
            </a:r>
            <a:r>
              <a:rPr sz="3900" spc="0" baseline="3150" dirty="0" smtClean="0">
                <a:latin typeface="Calibri"/>
                <a:cs typeface="Calibri"/>
              </a:rPr>
              <a:t>pod</a:t>
            </a:r>
            <a:r>
              <a:rPr sz="3900" spc="-29" baseline="3150" dirty="0" smtClean="0">
                <a:latin typeface="Calibri"/>
                <a:cs typeface="Calibri"/>
              </a:rPr>
              <a:t>c</a:t>
            </a:r>
            <a:r>
              <a:rPr sz="3900" spc="0" baseline="3150" dirty="0" smtClean="0">
                <a:latin typeface="Calibri"/>
                <a:cs typeface="Calibri"/>
              </a:rPr>
              <a:t>a</a:t>
            </a:r>
            <a:r>
              <a:rPr sz="3900" spc="-25" baseline="3150" dirty="0" smtClean="0">
                <a:latin typeface="Calibri"/>
                <a:cs typeface="Calibri"/>
              </a:rPr>
              <a:t>s</a:t>
            </a:r>
            <a:r>
              <a:rPr sz="3900" spc="9" baseline="3150" dirty="0" smtClean="0">
                <a:latin typeface="Calibri"/>
                <a:cs typeface="Calibri"/>
              </a:rPr>
              <a:t>t</a:t>
            </a:r>
            <a:r>
              <a:rPr sz="3900" spc="0" baseline="3150" dirty="0" smtClean="0">
                <a:latin typeface="Calibri"/>
                <a:cs typeface="Calibri"/>
              </a:rPr>
              <a:t>;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304352" y="4669155"/>
            <a:ext cx="249058" cy="355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spc="0" baseline="3150" dirty="0" smtClean="0">
                <a:latin typeface="Calibri"/>
                <a:cs typeface="Calibri"/>
              </a:rPr>
              <a:t>o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4843780" y="1582419"/>
            <a:ext cx="3975100" cy="40462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38598" y="1777745"/>
            <a:ext cx="3387471" cy="34564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26172" y="622935"/>
            <a:ext cx="7109370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sz="6000" spc="0" baseline="3413" dirty="0" smtClean="0">
                <a:latin typeface="Calibri"/>
                <a:cs typeface="Calibri"/>
              </a:rPr>
              <a:t>Sup</a:t>
            </a:r>
            <a:r>
              <a:rPr sz="6000" spc="4" baseline="3413" dirty="0" smtClean="0">
                <a:latin typeface="Calibri"/>
                <a:cs typeface="Calibri"/>
              </a:rPr>
              <a:t>e</a:t>
            </a:r>
            <a:r>
              <a:rPr sz="6000" spc="-75" baseline="3413" dirty="0" smtClean="0">
                <a:latin typeface="Calibri"/>
                <a:cs typeface="Calibri"/>
              </a:rPr>
              <a:t>r</a:t>
            </a:r>
            <a:r>
              <a:rPr sz="6000" spc="0" baseline="3413" dirty="0" smtClean="0">
                <a:latin typeface="Calibri"/>
                <a:cs typeface="Calibri"/>
              </a:rPr>
              <a:t>a</a:t>
            </a:r>
            <a:r>
              <a:rPr sz="6000" spc="-50" baseline="3413" dirty="0" smtClean="0">
                <a:latin typeface="Calibri"/>
                <a:cs typeface="Calibri"/>
              </a:rPr>
              <a:t>r</a:t>
            </a:r>
            <a:r>
              <a:rPr sz="6000" spc="0" baseline="3413" dirty="0" smtClean="0">
                <a:latin typeface="Calibri"/>
                <a:cs typeface="Calibri"/>
              </a:rPr>
              <a:t>e que</a:t>
            </a:r>
            <a:r>
              <a:rPr sz="6000" spc="-39" baseline="3413" dirty="0" smtClean="0">
                <a:latin typeface="Calibri"/>
                <a:cs typeface="Calibri"/>
              </a:rPr>
              <a:t>st</a:t>
            </a:r>
            <a:r>
              <a:rPr sz="6000" spc="0" baseline="3413" dirty="0" smtClean="0">
                <a:latin typeface="Calibri"/>
                <a:cs typeface="Calibri"/>
              </a:rPr>
              <a:t>a</a:t>
            </a:r>
            <a:r>
              <a:rPr sz="6000" spc="-39" baseline="3413" dirty="0" smtClean="0">
                <a:latin typeface="Calibri"/>
                <a:cs typeface="Calibri"/>
              </a:rPr>
              <a:t> </a:t>
            </a:r>
            <a:r>
              <a:rPr sz="6000" spc="-29" baseline="3413" dirty="0" smtClean="0">
                <a:latin typeface="Calibri"/>
                <a:cs typeface="Calibri"/>
              </a:rPr>
              <a:t>c</a:t>
            </a:r>
            <a:r>
              <a:rPr sz="6000" spc="0" baseline="3413" dirty="0" smtClean="0">
                <a:latin typeface="Calibri"/>
                <a:cs typeface="Calibri"/>
              </a:rPr>
              <a:t>o</a:t>
            </a:r>
            <a:r>
              <a:rPr sz="6000" spc="-50" baseline="3413" dirty="0" smtClean="0">
                <a:latin typeface="Calibri"/>
                <a:cs typeface="Calibri"/>
              </a:rPr>
              <a:t>n</a:t>
            </a:r>
            <a:r>
              <a:rPr sz="6000" spc="0" baseline="3413" dirty="0" smtClean="0">
                <a:latin typeface="Calibri"/>
                <a:cs typeface="Calibri"/>
              </a:rPr>
              <a:t>t</a:t>
            </a:r>
            <a:r>
              <a:rPr sz="6000" spc="-75" baseline="3413" dirty="0" smtClean="0">
                <a:latin typeface="Calibri"/>
                <a:cs typeface="Calibri"/>
              </a:rPr>
              <a:t>r</a:t>
            </a:r>
            <a:r>
              <a:rPr sz="6000" spc="0" baseline="3413" dirty="0" smtClean="0">
                <a:latin typeface="Calibri"/>
                <a:cs typeface="Calibri"/>
              </a:rPr>
              <a:t>apposizi</a:t>
            </a:r>
            <a:r>
              <a:rPr sz="6000" spc="-19" baseline="3413" dirty="0" smtClean="0">
                <a:latin typeface="Calibri"/>
                <a:cs typeface="Calibri"/>
              </a:rPr>
              <a:t>o</a:t>
            </a:r>
            <a:r>
              <a:rPr sz="6000" spc="0" baseline="3413" dirty="0" smtClean="0">
                <a:latin typeface="Calibri"/>
                <a:cs typeface="Calibri"/>
              </a:rPr>
              <a:t>ne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57" y="1851167"/>
            <a:ext cx="2032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9157" y="1872614"/>
            <a:ext cx="3793144" cy="29422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802">
              <a:lnSpc>
                <a:spcPts val="2950"/>
              </a:lnSpc>
              <a:spcBef>
                <a:spcPts val="147"/>
              </a:spcBef>
            </a:pPr>
            <a:r>
              <a:rPr sz="4200" b="1" spc="-4" baseline="2925" dirty="0" smtClean="0">
                <a:latin typeface="Calibri"/>
                <a:cs typeface="Calibri"/>
              </a:rPr>
              <a:t>i</a:t>
            </a:r>
            <a:r>
              <a:rPr sz="4200" b="1" spc="0" baseline="2925" dirty="0" smtClean="0">
                <a:latin typeface="Calibri"/>
                <a:cs typeface="Calibri"/>
              </a:rPr>
              <a:t>n</a:t>
            </a:r>
            <a:r>
              <a:rPr sz="4200" b="1" spc="-25" baseline="2925" dirty="0" smtClean="0">
                <a:latin typeface="Calibri"/>
                <a:cs typeface="Calibri"/>
              </a:rPr>
              <a:t>a</a:t>
            </a:r>
            <a:r>
              <a:rPr sz="4200" b="1" spc="-29" baseline="2925" dirty="0" smtClean="0">
                <a:latin typeface="Calibri"/>
                <a:cs typeface="Calibri"/>
              </a:rPr>
              <a:t>t</a:t>
            </a:r>
            <a:r>
              <a:rPr sz="4200" b="1" spc="0" baseline="2925" dirty="0" smtClean="0">
                <a:latin typeface="Calibri"/>
                <a:cs typeface="Calibri"/>
              </a:rPr>
              <a:t>tivi</a:t>
            </a:r>
            <a:r>
              <a:rPr sz="4200" b="1" spc="19" baseline="2925" dirty="0" smtClean="0">
                <a:latin typeface="Calibri"/>
                <a:cs typeface="Calibri"/>
              </a:rPr>
              <a:t> </a:t>
            </a:r>
            <a:r>
              <a:rPr sz="4200" spc="-9" baseline="2925" dirty="0" smtClean="0">
                <a:latin typeface="Calibri"/>
                <a:cs typeface="Calibri"/>
              </a:rPr>
              <a:t>(</a:t>
            </a:r>
            <a:r>
              <a:rPr sz="4200" i="1" spc="0" baseline="2925" dirty="0" smtClean="0">
                <a:latin typeface="Calibri"/>
                <a:cs typeface="Calibri"/>
              </a:rPr>
              <a:t>inact</a:t>
            </a:r>
            <a:r>
              <a:rPr sz="4200" i="1" spc="-4" baseline="2925" dirty="0" smtClean="0">
                <a:latin typeface="Calibri"/>
                <a:cs typeface="Calibri"/>
              </a:rPr>
              <a:t>i</a:t>
            </a:r>
            <a:r>
              <a:rPr sz="4200" i="1" spc="-9" baseline="2925" dirty="0" smtClean="0">
                <a:latin typeface="Calibri"/>
                <a:cs typeface="Calibri"/>
              </a:rPr>
              <a:t>v</a:t>
            </a:r>
            <a:r>
              <a:rPr sz="4200" i="1" spc="0" baseline="2925" dirty="0" smtClean="0">
                <a:latin typeface="Calibri"/>
                <a:cs typeface="Calibri"/>
              </a:rPr>
              <a:t>e</a:t>
            </a:r>
            <a:r>
              <a:rPr sz="4200" i="1" spc="-4" baseline="2925" dirty="0" smtClean="0">
                <a:latin typeface="Calibri"/>
                <a:cs typeface="Calibri"/>
              </a:rPr>
              <a:t>s</a:t>
            </a:r>
            <a:r>
              <a:rPr sz="4200" spc="-9" baseline="2925" dirty="0" smtClean="0">
                <a:latin typeface="Calibri"/>
                <a:cs typeface="Calibri"/>
              </a:rPr>
              <a:t>)</a:t>
            </a:r>
            <a:r>
              <a:rPr sz="4200" spc="0" baseline="2925" dirty="0" smtClean="0">
                <a:latin typeface="Calibri"/>
                <a:cs typeface="Calibri"/>
              </a:rPr>
              <a:t>:</a:t>
            </a:r>
            <a:r>
              <a:rPr sz="4200" spc="34" baseline="2925" dirty="0" smtClean="0">
                <a:latin typeface="Calibri"/>
                <a:cs typeface="Calibri"/>
              </a:rPr>
              <a:t> </a:t>
            </a:r>
            <a:r>
              <a:rPr sz="4200" spc="-25" baseline="2925" dirty="0" smtClean="0">
                <a:latin typeface="Calibri"/>
                <a:cs typeface="Calibri"/>
              </a:rPr>
              <a:t>c</a:t>
            </a:r>
            <a:r>
              <a:rPr sz="4200" spc="0" baseline="2925" dirty="0" smtClean="0">
                <a:latin typeface="Calibri"/>
                <a:cs typeface="Calibri"/>
              </a:rPr>
              <a:t>olo</a:t>
            </a:r>
            <a:r>
              <a:rPr sz="4200" spc="-34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o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365"/>
              </a:lnSpc>
              <a:spcBef>
                <a:spcPts val="20"/>
              </a:spcBef>
            </a:pPr>
            <a:r>
              <a:rPr sz="4200" spc="0" baseline="1950" dirty="0" smtClean="0">
                <a:latin typeface="Calibri"/>
                <a:cs typeface="Calibri"/>
              </a:rPr>
              <a:t>che non</a:t>
            </a:r>
            <a:r>
              <a:rPr sz="4200" spc="9" baseline="1950" dirty="0" smtClean="0">
                <a:latin typeface="Calibri"/>
                <a:cs typeface="Calibri"/>
              </a:rPr>
              <a:t> </a:t>
            </a:r>
            <a:r>
              <a:rPr sz="4200" spc="-19" baseline="1950" dirty="0" smtClean="0">
                <a:latin typeface="Calibri"/>
                <a:cs typeface="Calibri"/>
              </a:rPr>
              <a:t>c</a:t>
            </a:r>
            <a:r>
              <a:rPr sz="4200" spc="0" baseline="1950" dirty="0" smtClean="0">
                <a:latin typeface="Calibri"/>
                <a:cs typeface="Calibri"/>
              </a:rPr>
              <a:t>om</a:t>
            </a:r>
            <a:r>
              <a:rPr sz="4200" spc="4" baseline="1950" dirty="0" smtClean="0">
                <a:latin typeface="Calibri"/>
                <a:cs typeface="Calibri"/>
              </a:rPr>
              <a:t>p</a:t>
            </a:r>
            <a:r>
              <a:rPr sz="4200" spc="0" baseline="1950" dirty="0" smtClean="0">
                <a:latin typeface="Calibri"/>
                <a:cs typeface="Calibri"/>
              </a:rPr>
              <a:t>iono</a:t>
            </a:r>
            <a:r>
              <a:rPr sz="4200" spc="-24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al</a:t>
            </a:r>
            <a:r>
              <a:rPr sz="4200" spc="-9" baseline="1950" dirty="0" smtClean="0">
                <a:latin typeface="Calibri"/>
                <a:cs typeface="Calibri"/>
              </a:rPr>
              <a:t>c</a:t>
            </a:r>
            <a:r>
              <a:rPr sz="4200" spc="4" baseline="1950" dirty="0" smtClean="0">
                <a:latin typeface="Calibri"/>
                <a:cs typeface="Calibri"/>
              </a:rPr>
              <a:t>un</a:t>
            </a:r>
            <a:r>
              <a:rPr sz="4200" spc="0" baseline="1950" dirty="0" smtClean="0">
                <a:latin typeface="Calibri"/>
                <a:cs typeface="Calibri"/>
              </a:rPr>
              <a:t>a</a:t>
            </a:r>
            <a:endParaRPr sz="2800">
              <a:latin typeface="Calibri"/>
              <a:cs typeface="Calibri"/>
            </a:endParaRPr>
          </a:p>
          <a:p>
            <a:pPr marL="12700" marR="53387">
              <a:lnSpc>
                <a:spcPts val="3360"/>
              </a:lnSpc>
            </a:pPr>
            <a:r>
              <a:rPr sz="4200" spc="0" baseline="1950" dirty="0" smtClean="0">
                <a:latin typeface="Calibri"/>
                <a:cs typeface="Calibri"/>
              </a:rPr>
              <a:t>az</a:t>
            </a:r>
            <a:r>
              <a:rPr sz="4200" spc="-9" baseline="1950" dirty="0" smtClean="0">
                <a:latin typeface="Calibri"/>
                <a:cs typeface="Calibri"/>
              </a:rPr>
              <a:t>i</a:t>
            </a:r>
            <a:r>
              <a:rPr sz="4200" spc="0" baseline="1950" dirty="0" smtClean="0">
                <a:latin typeface="Calibri"/>
                <a:cs typeface="Calibri"/>
              </a:rPr>
              <a:t>o</a:t>
            </a:r>
            <a:r>
              <a:rPr sz="4200" spc="9" baseline="1950" dirty="0" smtClean="0">
                <a:latin typeface="Calibri"/>
                <a:cs typeface="Calibri"/>
              </a:rPr>
              <a:t>n</a:t>
            </a:r>
            <a:r>
              <a:rPr sz="4200" spc="0" baseline="1950" dirty="0" smtClean="0">
                <a:latin typeface="Calibri"/>
                <a:cs typeface="Calibri"/>
              </a:rPr>
              <a:t>e di</a:t>
            </a:r>
            <a:r>
              <a:rPr sz="4200" spc="-14" baseline="1950" dirty="0" smtClean="0">
                <a:latin typeface="Calibri"/>
                <a:cs typeface="Calibri"/>
              </a:rPr>
              <a:t> </a:t>
            </a:r>
            <a:r>
              <a:rPr sz="4200" spc="4" baseline="1950" dirty="0" smtClean="0">
                <a:latin typeface="Calibri"/>
                <a:cs typeface="Calibri"/>
              </a:rPr>
              <a:t>qu</a:t>
            </a:r>
            <a:r>
              <a:rPr sz="4200" spc="0" baseline="1950" dirty="0" smtClean="0">
                <a:latin typeface="Calibri"/>
                <a:cs typeface="Calibri"/>
              </a:rPr>
              <a:t>elle</a:t>
            </a:r>
            <a:r>
              <a:rPr sz="4200" spc="-9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ri</a:t>
            </a:r>
            <a:r>
              <a:rPr sz="4200" spc="4" baseline="1950" dirty="0" smtClean="0">
                <a:latin typeface="Calibri"/>
                <a:cs typeface="Calibri"/>
              </a:rPr>
              <a:t>p</a:t>
            </a:r>
            <a:r>
              <a:rPr sz="4200" spc="0" baseline="1950" dirty="0" smtClean="0">
                <a:latin typeface="Calibri"/>
                <a:cs typeface="Calibri"/>
              </a:rPr>
              <a:t>or</a:t>
            </a:r>
            <a:r>
              <a:rPr sz="4200" spc="-29" baseline="1950" dirty="0" smtClean="0">
                <a:latin typeface="Calibri"/>
                <a:cs typeface="Calibri"/>
              </a:rPr>
              <a:t>t</a:t>
            </a:r>
            <a:r>
              <a:rPr sz="4200" spc="-19" baseline="1950" dirty="0" smtClean="0">
                <a:latin typeface="Calibri"/>
                <a:cs typeface="Calibri"/>
              </a:rPr>
              <a:t>a</a:t>
            </a:r>
            <a:r>
              <a:rPr sz="4200" spc="-39" baseline="1950" dirty="0" smtClean="0">
                <a:latin typeface="Calibri"/>
                <a:cs typeface="Calibri"/>
              </a:rPr>
              <a:t>t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endParaRPr sz="2800">
              <a:latin typeface="Calibri"/>
              <a:cs typeface="Calibri"/>
            </a:endParaRPr>
          </a:p>
          <a:p>
            <a:pPr marL="12700" marR="53387">
              <a:lnSpc>
                <a:spcPts val="3365"/>
              </a:lnSpc>
              <a:spcBef>
                <a:spcPts val="0"/>
              </a:spcBef>
            </a:pPr>
            <a:r>
              <a:rPr sz="4200" spc="4" baseline="1950" dirty="0" smtClean="0">
                <a:latin typeface="Calibri"/>
                <a:cs typeface="Calibri"/>
              </a:rPr>
              <a:t>p</a:t>
            </a:r>
            <a:r>
              <a:rPr sz="4200" spc="0" baseline="1950" dirty="0" smtClean="0">
                <a:latin typeface="Calibri"/>
                <a:cs typeface="Calibri"/>
              </a:rPr>
              <a:t>er g</a:t>
            </a:r>
            <a:r>
              <a:rPr sz="4200" spc="-9" baseline="1950" dirty="0" smtClean="0">
                <a:latin typeface="Calibri"/>
                <a:cs typeface="Calibri"/>
              </a:rPr>
              <a:t>l</a:t>
            </a:r>
            <a:r>
              <a:rPr sz="4200" spc="0" baseline="1950" dirty="0" smtClean="0">
                <a:latin typeface="Calibri"/>
                <a:cs typeface="Calibri"/>
              </a:rPr>
              <a:t>i</a:t>
            </a:r>
            <a:r>
              <a:rPr sz="4200" spc="-14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altri</a:t>
            </a:r>
            <a:r>
              <a:rPr sz="4200" spc="-19" baseline="1950" dirty="0" smtClean="0">
                <a:latin typeface="Calibri"/>
                <a:cs typeface="Calibri"/>
              </a:rPr>
              <a:t> </a:t>
            </a:r>
            <a:r>
              <a:rPr sz="4200" spc="4" baseline="1950" dirty="0" smtClean="0">
                <a:latin typeface="Calibri"/>
                <a:cs typeface="Calibri"/>
              </a:rPr>
              <a:t>p</a:t>
            </a:r>
            <a:r>
              <a:rPr sz="4200" spc="-39" baseline="1950" dirty="0" smtClean="0">
                <a:latin typeface="Calibri"/>
                <a:cs typeface="Calibri"/>
              </a:rPr>
              <a:t>r</a:t>
            </a:r>
            <a:r>
              <a:rPr sz="4200" spc="0" baseline="1950" dirty="0" smtClean="0">
                <a:latin typeface="Calibri"/>
                <a:cs typeface="Calibri"/>
              </a:rPr>
              <a:t>ofili:</a:t>
            </a:r>
            <a:r>
              <a:rPr sz="4200" spc="-24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so</a:t>
            </a:r>
            <a:r>
              <a:rPr sz="4200" spc="9" baseline="1950" dirty="0" smtClean="0">
                <a:latin typeface="Calibri"/>
                <a:cs typeface="Calibri"/>
              </a:rPr>
              <a:t>n</a:t>
            </a:r>
            <a:r>
              <a:rPr sz="4200" spc="0" baseline="1950" dirty="0" smtClean="0">
                <a:latin typeface="Calibri"/>
                <a:cs typeface="Calibri"/>
              </a:rPr>
              <a:t>o</a:t>
            </a:r>
            <a:endParaRPr sz="2800">
              <a:latin typeface="Calibri"/>
              <a:cs typeface="Calibri"/>
            </a:endParaRPr>
          </a:p>
          <a:p>
            <a:pPr marL="12700" marR="53387">
              <a:lnSpc>
                <a:spcPts val="3360"/>
              </a:lnSpc>
            </a:pPr>
            <a:r>
              <a:rPr sz="4200" spc="0" baseline="1950" dirty="0" smtClean="0">
                <a:latin typeface="Calibri"/>
                <a:cs typeface="Calibri"/>
              </a:rPr>
              <a:t>s</a:t>
            </a:r>
            <a:r>
              <a:rPr sz="4200" spc="4" baseline="1950" dirty="0" smtClean="0">
                <a:latin typeface="Calibri"/>
                <a:cs typeface="Calibri"/>
              </a:rPr>
              <a:t>o</a:t>
            </a:r>
            <a:r>
              <a:rPr sz="4200" spc="19" baseline="1950" dirty="0" smtClean="0">
                <a:latin typeface="Calibri"/>
                <a:cs typeface="Calibri"/>
              </a:rPr>
              <a:t>g</a:t>
            </a:r>
            <a:r>
              <a:rPr sz="4200" spc="-19" baseline="1950" dirty="0" smtClean="0">
                <a:latin typeface="Calibri"/>
                <a:cs typeface="Calibri"/>
              </a:rPr>
              <a:t>g</a:t>
            </a:r>
            <a:r>
              <a:rPr sz="4200" spc="-14" baseline="1950" dirty="0" smtClean="0">
                <a:latin typeface="Calibri"/>
                <a:cs typeface="Calibri"/>
              </a:rPr>
              <a:t>e</a:t>
            </a:r>
            <a:r>
              <a:rPr sz="4200" spc="-39" baseline="1950" dirty="0" smtClean="0">
                <a:latin typeface="Calibri"/>
                <a:cs typeface="Calibri"/>
              </a:rPr>
              <a:t>t</a:t>
            </a:r>
            <a:r>
              <a:rPr sz="4200" spc="0" baseline="1950" dirty="0" smtClean="0">
                <a:latin typeface="Calibri"/>
                <a:cs typeface="Calibri"/>
              </a:rPr>
              <a:t>ti</a:t>
            </a:r>
            <a:r>
              <a:rPr sz="4200" spc="-29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25" baseline="1950" dirty="0" smtClean="0">
                <a:latin typeface="Calibri"/>
                <a:cs typeface="Calibri"/>
              </a:rPr>
              <a:t>s</a:t>
            </a:r>
            <a:r>
              <a:rPr sz="4200" spc="-39" baseline="1950" dirty="0" smtClean="0">
                <a:latin typeface="Calibri"/>
                <a:cs typeface="Calibri"/>
              </a:rPr>
              <a:t>t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9" baseline="1950" dirty="0" smtClean="0">
                <a:latin typeface="Calibri"/>
                <a:cs typeface="Calibri"/>
              </a:rPr>
              <a:t>r</a:t>
            </a:r>
            <a:r>
              <a:rPr sz="4200" spc="4" baseline="1950" dirty="0" smtClean="0">
                <a:latin typeface="Calibri"/>
                <a:cs typeface="Calibri"/>
              </a:rPr>
              <a:t>n</a:t>
            </a:r>
            <a:r>
              <a:rPr sz="4200" spc="0" baseline="1950" dirty="0" smtClean="0">
                <a:latin typeface="Calibri"/>
                <a:cs typeface="Calibri"/>
              </a:rPr>
              <a:t>i</a:t>
            </a:r>
            <a:r>
              <a:rPr sz="4200" spc="-14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agli</a:t>
            </a:r>
            <a:endParaRPr sz="2800">
              <a:latin typeface="Calibri"/>
              <a:cs typeface="Calibri"/>
            </a:endParaRPr>
          </a:p>
          <a:p>
            <a:pPr marL="12700" marR="53387">
              <a:lnSpc>
                <a:spcPts val="3360"/>
              </a:lnSpc>
            </a:pPr>
            <a:r>
              <a:rPr sz="4200" spc="0" baseline="1950" dirty="0" smtClean="0">
                <a:latin typeface="Calibri"/>
                <a:cs typeface="Calibri"/>
              </a:rPr>
              <a:t>ambienti</a:t>
            </a:r>
            <a:r>
              <a:rPr sz="4200" spc="-34" baseline="1950" dirty="0" smtClean="0">
                <a:latin typeface="Calibri"/>
                <a:cs typeface="Calibri"/>
              </a:rPr>
              <a:t> </a:t>
            </a:r>
            <a:r>
              <a:rPr sz="4200" spc="4" baseline="1950" dirty="0" smtClean="0">
                <a:latin typeface="Calibri"/>
                <a:cs typeface="Calibri"/>
              </a:rPr>
              <a:t>d</a:t>
            </a:r>
            <a:r>
              <a:rPr sz="4200" spc="0" baseline="1950" dirty="0" smtClean="0">
                <a:latin typeface="Calibri"/>
                <a:cs typeface="Calibri"/>
              </a:rPr>
              <a:t>i</a:t>
            </a:r>
            <a:r>
              <a:rPr sz="4200" spc="-14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social</a:t>
            </a:r>
            <a:endParaRPr sz="2800">
              <a:latin typeface="Calibri"/>
              <a:cs typeface="Calibri"/>
            </a:endParaRPr>
          </a:p>
          <a:p>
            <a:pPr marL="12700" marR="53387">
              <a:lnSpc>
                <a:spcPts val="3360"/>
              </a:lnSpc>
            </a:pPr>
            <a:r>
              <a:rPr sz="4200" spc="4" baseline="1950" dirty="0" smtClean="0">
                <a:latin typeface="Calibri"/>
                <a:cs typeface="Calibri"/>
              </a:rPr>
              <a:t>n</a:t>
            </a:r>
            <a:r>
              <a:rPr sz="4200" spc="-14" baseline="1950" dirty="0" smtClean="0">
                <a:latin typeface="Calibri"/>
                <a:cs typeface="Calibri"/>
              </a:rPr>
              <a:t>e</a:t>
            </a:r>
            <a:r>
              <a:rPr sz="4200" spc="0" baseline="1950" dirty="0" smtClean="0">
                <a:latin typeface="Calibri"/>
                <a:cs typeface="Calibri"/>
              </a:rPr>
              <a:t>t</a:t>
            </a:r>
            <a:r>
              <a:rPr sz="4200" spc="-19" baseline="1950" dirty="0" smtClean="0">
                <a:latin typeface="Calibri"/>
                <a:cs typeface="Calibri"/>
              </a:rPr>
              <a:t>w</a:t>
            </a:r>
            <a:r>
              <a:rPr sz="4200" spc="0" baseline="1950" dirty="0" smtClean="0">
                <a:latin typeface="Calibri"/>
                <a:cs typeface="Calibri"/>
              </a:rPr>
              <a:t>or</a:t>
            </a:r>
            <a:r>
              <a:rPr sz="4200" spc="9" baseline="1950" dirty="0" smtClean="0">
                <a:latin typeface="Calibri"/>
                <a:cs typeface="Calibri"/>
              </a:rPr>
              <a:t>k</a:t>
            </a:r>
            <a:r>
              <a:rPr sz="4200" spc="0" baseline="1950" dirty="0" smtClean="0">
                <a:latin typeface="Calibri"/>
                <a:cs typeface="Calibri"/>
              </a:rPr>
              <a:t>ing</a:t>
            </a:r>
            <a:r>
              <a:rPr sz="4200" spc="-39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s</a:t>
            </a:r>
            <a:r>
              <a:rPr sz="4200" spc="4" baseline="1950" dirty="0" smtClean="0">
                <a:latin typeface="Calibri"/>
                <a:cs typeface="Calibri"/>
              </a:rPr>
              <a:t>o</a:t>
            </a:r>
            <a:r>
              <a:rPr sz="4200" spc="0" baseline="1950" dirty="0" smtClean="0">
                <a:latin typeface="Calibri"/>
                <a:cs typeface="Calibri"/>
              </a:rPr>
              <a:t>ci</a:t>
            </a:r>
            <a:r>
              <a:rPr sz="4200" spc="-4" baseline="1950" dirty="0" smtClean="0">
                <a:latin typeface="Calibri"/>
                <a:cs typeface="Calibri"/>
              </a:rPr>
              <a:t>a</a:t>
            </a:r>
            <a:r>
              <a:rPr sz="4200" spc="0" baseline="1950" dirty="0" smtClean="0">
                <a:latin typeface="Calibri"/>
                <a:cs typeface="Calibri"/>
              </a:rPr>
              <a:t>l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424</Words>
  <Application>Microsoft Office PowerPoint</Application>
  <PresentationFormat>Presentazione su schermo (4:3)</PresentationFormat>
  <Paragraphs>119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Gennaro Piro</dc:creator>
  <cp:lastModifiedBy>antonioizzo</cp:lastModifiedBy>
  <cp:revision>3</cp:revision>
  <dcterms:modified xsi:type="dcterms:W3CDTF">2015-03-20T21:50:24Z</dcterms:modified>
</cp:coreProperties>
</file>