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33426-7B4C-4E6B-B8F1-A91E5D6EE93D}" type="datetimeFigureOut">
              <a:rPr lang="it-IT" smtClean="0"/>
              <a:pPr/>
              <a:t>23/03/2015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2840F-8002-4FE4-9FDF-16A7B05C7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it/mobile/driv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counts.google.com/ServiceLogin?hl=I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p.it/t/google-docs-for-learning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xnevad.edu.glogster.com/bulletin-board" TargetMode="External"/><Relationship Id="rId4" Type="http://schemas.openxmlformats.org/officeDocument/2006/relationships/hyperlink" Target="http://d97cooltools.blogspot.fr/p/google-docs.html.U4O17_l_t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wKJ9KzGQq0w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omecognome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691639" y="116840"/>
            <a:ext cx="5969000" cy="1823719"/>
          </a:xfrm>
          <a:custGeom>
            <a:avLst/>
            <a:gdLst/>
            <a:ahLst/>
            <a:cxnLst/>
            <a:rect l="l" t="t" r="r" b="b"/>
            <a:pathLst>
              <a:path w="5969000" h="1823719">
                <a:moveTo>
                  <a:pt x="0" y="1823719"/>
                </a:moveTo>
                <a:lnTo>
                  <a:pt x="5969000" y="1823719"/>
                </a:lnTo>
                <a:lnTo>
                  <a:pt x="5969000" y="0"/>
                </a:lnTo>
                <a:lnTo>
                  <a:pt x="0" y="0"/>
                </a:lnTo>
                <a:lnTo>
                  <a:pt x="0" y="1823719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1639" y="116840"/>
            <a:ext cx="5969000" cy="1823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3172" y="2360929"/>
            <a:ext cx="6659372" cy="106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-175" baseline="3413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-64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ORIO</a:t>
            </a:r>
            <a:r>
              <a:rPr sz="3600" b="1" spc="-39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 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29" baseline="3413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3600" b="1" spc="-39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-9" baseline="3413" dirty="0" smtClean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IE</a:t>
            </a:r>
            <a:r>
              <a:rPr sz="3600" b="1" spc="-14" baseline="3413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-169" baseline="3413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’IN</a:t>
            </a:r>
            <a:r>
              <a:rPr sz="3600" b="1" spc="-25" baseline="3413" dirty="0" smtClean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 smtClean="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solidFill>
                  <a:srgbClr val="17375E"/>
                </a:solidFill>
                <a:latin typeface="Calibri"/>
                <a:cs typeface="Calibri"/>
              </a:rPr>
              <a:t>AZIONE</a:t>
            </a:r>
            <a:endParaRPr sz="2400">
              <a:latin typeface="Calibri"/>
              <a:cs typeface="Calibri"/>
            </a:endParaRPr>
          </a:p>
          <a:p>
            <a:pPr marL="452437" marR="475183" algn="ctr">
              <a:lnSpc>
                <a:spcPts val="2885"/>
              </a:lnSpc>
              <a:spcBef>
                <a:spcPts val="17"/>
              </a:spcBef>
            </a:pP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 smtClean="0">
                <a:solidFill>
                  <a:srgbClr val="17375E"/>
                </a:solidFill>
                <a:latin typeface="Calibri"/>
                <a:cs typeface="Calibri"/>
              </a:rPr>
              <a:t> D</a:t>
            </a:r>
            <a:r>
              <a:rPr sz="3600" b="1" spc="9" baseline="1137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9" baseline="1137" dirty="0" smtClean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-34" baseline="1137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-9" baseline="1137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sz="3600" b="1" spc="-4" baseline="1137" dirty="0" smtClean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NI</a:t>
            </a:r>
            <a:r>
              <a:rPr sz="3600" b="1" spc="4" baseline="1137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AZIONE</a:t>
            </a:r>
            <a:r>
              <a:rPr sz="3600" b="1" spc="-19" baseline="1137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3600" b="1" spc="9" baseline="1137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-14" baseline="1137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3600" b="1" spc="-14" baseline="1137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4" baseline="1137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3600" b="1" spc="-54" baseline="1137" dirty="0" smtClean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3600" b="1" spc="-175" baseline="1137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9" baseline="1137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3600" b="1" spc="4" baseline="1137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2284158" marR="2301249" algn="ctr">
              <a:lnSpc>
                <a:spcPts val="2880"/>
              </a:lnSpc>
            </a:pPr>
            <a:r>
              <a:rPr sz="3600" b="1" spc="4" baseline="1137" dirty="0" smtClean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3600" b="1" spc="9" baseline="1137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3600" b="1" spc="-14" baseline="1137" dirty="0" smtClean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3600" b="1" spc="-19" baseline="1137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-4" baseline="1137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3600" b="1" spc="-139" baseline="1137" dirty="0" smtClean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3600" b="1" spc="-14" baseline="1137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17375E"/>
                </a:solidFill>
                <a:latin typeface="Calibri"/>
                <a:cs typeface="Calibri"/>
              </a:rPr>
              <a:t>- </a:t>
            </a:r>
            <a:r>
              <a:rPr sz="3600" b="1" spc="4" baseline="1137" dirty="0" smtClean="0">
                <a:solidFill>
                  <a:srgbClr val="17375E"/>
                </a:solidFill>
                <a:latin typeface="Calibri"/>
                <a:cs typeface="Calibri"/>
              </a:rPr>
              <a:t>2015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4650" y="4014485"/>
            <a:ext cx="1593837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Google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1949" y="4014485"/>
            <a:ext cx="1219141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Dri</a:t>
            </a:r>
            <a:r>
              <a:rPr sz="6000" b="1" spc="-39" baseline="3413" dirty="0" smtClean="0">
                <a:solidFill>
                  <a:srgbClr val="943735"/>
                </a:solidFill>
                <a:latin typeface="Calibri"/>
                <a:cs typeface="Calibri"/>
              </a:rPr>
              <a:t>v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4111" y="4014485"/>
            <a:ext cx="1130940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nella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8842" y="4014485"/>
            <a:ext cx="1947171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-19" baseline="3413" dirty="0" smtClean="0">
                <a:solidFill>
                  <a:srgbClr val="943735"/>
                </a:solidFill>
                <a:latin typeface="Calibri"/>
                <a:cs typeface="Calibri"/>
              </a:rPr>
              <a:t>d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i</a:t>
            </a:r>
            <a:r>
              <a:rPr sz="6000" b="1" spc="-9" baseline="3413" dirty="0" smtClean="0">
                <a:solidFill>
                  <a:srgbClr val="943735"/>
                </a:solidFill>
                <a:latin typeface="Calibri"/>
                <a:cs typeface="Calibri"/>
              </a:rPr>
              <a:t>d</a:t>
            </a:r>
            <a:r>
              <a:rPr sz="6000" b="1" spc="-34" baseline="3413" dirty="0" smtClean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sz="6000" b="1" spc="-44" baseline="3413" dirty="0" smtClean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6000" b="1" spc="-9" baseline="3413" dirty="0" smtClean="0">
                <a:solidFill>
                  <a:srgbClr val="943735"/>
                </a:solidFill>
                <a:latin typeface="Calibri"/>
                <a:cs typeface="Calibri"/>
              </a:rPr>
              <a:t>i</a:t>
            </a:r>
            <a:r>
              <a:rPr sz="6000" b="1" spc="-14" baseline="3413" dirty="0" smtClean="0">
                <a:solidFill>
                  <a:srgbClr val="943735"/>
                </a:solidFill>
                <a:latin typeface="Calibri"/>
                <a:cs typeface="Calibri"/>
              </a:rPr>
              <a:t>c</a:t>
            </a:r>
            <a:r>
              <a:rPr sz="6000" b="1" spc="0" baseline="3413" dirty="0" smtClean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03015" y="6413261"/>
            <a:ext cx="176639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700" spc="-29" baseline="3034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700" spc="-129" baseline="3034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00" spc="0" baseline="3034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700" spc="14" baseline="3034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it-IT" sz="2700" baseline="3034" dirty="0" smtClean="0">
                <a:solidFill>
                  <a:srgbClr val="001F5F"/>
                </a:solidFill>
                <a:latin typeface="Calibri"/>
                <a:cs typeface="Calibri"/>
              </a:rPr>
              <a:t>Antonio Izzo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627757" y="1124712"/>
            <a:ext cx="3634740" cy="214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71892" y="420115"/>
            <a:ext cx="172138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2491" y="420115"/>
            <a:ext cx="144873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9899" y="420115"/>
            <a:ext cx="2292342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-54" baseline="310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zione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3331" y="420115"/>
            <a:ext cx="531048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3749" y="420115"/>
            <a:ext cx="81277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490" y="3735324"/>
            <a:ext cx="3033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3413" dirty="0" smtClean="0"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427" y="3735324"/>
            <a:ext cx="8868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c</a:t>
            </a:r>
            <a:r>
              <a:rPr sz="3600" spc="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edi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0725" y="3735324"/>
            <a:ext cx="20717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a </a:t>
            </a:r>
            <a:r>
              <a:rPr sz="3600" spc="20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Goo</a:t>
            </a:r>
            <a:r>
              <a:rPr sz="3600" spc="-14" baseline="3413" dirty="0" smtClean="0">
                <a:latin typeface="Calibri"/>
                <a:cs typeface="Calibri"/>
              </a:rPr>
              <a:t>g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e </a:t>
            </a:r>
            <a:r>
              <a:rPr sz="3600" spc="204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D</a:t>
            </a:r>
            <a:r>
              <a:rPr sz="3600" spc="0" baseline="3413" dirty="0" smtClean="0">
                <a:latin typeface="Calibri"/>
                <a:cs typeface="Calibri"/>
              </a:rPr>
              <a:t>r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-25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7979" y="3735324"/>
            <a:ext cx="5806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(</a:t>
            </a:r>
            <a:r>
              <a:rPr sz="3600" spc="0" baseline="3413" dirty="0" smtClean="0">
                <a:latin typeface="Calibri"/>
                <a:cs typeface="Calibri"/>
              </a:rPr>
              <a:t>per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3620" y="3735324"/>
            <a:ext cx="5641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PC</a:t>
            </a:r>
            <a:r>
              <a:rPr sz="3600" spc="-4" baseline="3413" dirty="0" smtClean="0">
                <a:latin typeface="Calibri"/>
                <a:cs typeface="Calibri"/>
              </a:rPr>
              <a:t>)</a:t>
            </a:r>
            <a:r>
              <a:rPr sz="3600" spc="0" baseline="3413" dirty="0" smtClean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1734" y="3735324"/>
            <a:ext cx="31533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u="heavy" spc="-19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3600" u="heavy" spc="-44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600" u="heavy" spc="-25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3600" u="heavy" spc="-19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36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dr</a:t>
            </a:r>
            <a:r>
              <a:rPr sz="3600" u="heavy" spc="9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3600" u="heavy" spc="-25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3600" u="heavy" spc="9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600" u="heavy" spc="14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600" u="heavy" spc="-29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600" u="heavy" spc="-9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og</a:t>
            </a:r>
            <a:r>
              <a:rPr sz="36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3600" u="heavy" spc="9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6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600" u="heavy" spc="-14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7427" y="4101226"/>
            <a:ext cx="7647855" cy="2015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(</a:t>
            </a:r>
            <a:r>
              <a:rPr sz="3600" spc="0" baseline="3413" dirty="0" smtClean="0">
                <a:latin typeface="Calibri"/>
                <a:cs typeface="Calibri"/>
              </a:rPr>
              <a:t>per dis</a:t>
            </a:r>
            <a:r>
              <a:rPr sz="3600" spc="4" baseline="3413" dirty="0" smtClean="0">
                <a:latin typeface="Calibri"/>
                <a:cs typeface="Calibri"/>
              </a:rPr>
              <a:t>p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mobi</a:t>
            </a:r>
            <a:r>
              <a:rPr sz="3600" spc="4" baseline="3413" dirty="0" smtClean="0">
                <a:latin typeface="Calibri"/>
                <a:cs typeface="Calibri"/>
              </a:rPr>
              <a:t>li</a:t>
            </a:r>
            <a:r>
              <a:rPr sz="3600" spc="0" baseline="3413" dirty="0" smtClean="0">
                <a:latin typeface="Calibri"/>
                <a:cs typeface="Calibri"/>
              </a:rPr>
              <a:t>): </a:t>
            </a:r>
            <a:r>
              <a:rPr sz="3600" u="heavy" spc="-25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3600" u="heavy" spc="-4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36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p:</a:t>
            </a:r>
            <a:r>
              <a:rPr sz="3600" u="heavy" spc="-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//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3600" u="heavy" spc="-15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3600" u="heavy" spc="1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3600" u="heavy" spc="-2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3600" u="heavy" spc="-1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3600" u="heavy" spc="-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36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3600" u="heavy" spc="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36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36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3600" u="heavy" spc="-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mobi</a:t>
            </a:r>
            <a:r>
              <a:rPr sz="36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e/dri</a:t>
            </a:r>
            <a:r>
              <a:rPr sz="3600" u="heavy" spc="-1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3600" u="heavy" spc="1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36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403"/>
              </a:spcBef>
            </a:pP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19" dirty="0" smtClean="0">
                <a:latin typeface="Calibri"/>
                <a:cs typeface="Calibri"/>
              </a:rPr>
              <a:t>s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ll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Goo</a:t>
            </a:r>
            <a:r>
              <a:rPr sz="2400" spc="-14" dirty="0" smtClean="0">
                <a:latin typeface="Calibri"/>
                <a:cs typeface="Calibri"/>
              </a:rPr>
              <a:t>g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Dr</a:t>
            </a:r>
            <a:r>
              <a:rPr sz="2400" spc="14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sul</a:t>
            </a:r>
            <a:r>
              <a:rPr sz="2400" spc="4" dirty="0" smtClean="0">
                <a:latin typeface="Calibri"/>
                <a:cs typeface="Calibri"/>
              </a:rPr>
              <a:t> 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ompu</a:t>
            </a:r>
            <a:r>
              <a:rPr sz="2400" spc="-29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sul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sposit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mobi</a:t>
            </a:r>
            <a:r>
              <a:rPr sz="2400" spc="14" dirty="0" smtClean="0">
                <a:latin typeface="Calibri"/>
                <a:cs typeface="Calibri"/>
              </a:rPr>
              <a:t>l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532"/>
              </a:spcBef>
            </a:pP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-14" dirty="0" smtClean="0">
                <a:latin typeface="Calibri"/>
                <a:cs typeface="Calibri"/>
              </a:rPr>
              <a:t>e</a:t>
            </a:r>
            <a:r>
              <a:rPr sz="2400" spc="-44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ti i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4" dirty="0" smtClean="0">
                <a:latin typeface="Calibri"/>
                <a:cs typeface="Calibri"/>
              </a:rPr>
              <a:t>fil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2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Go</a:t>
            </a:r>
            <a:r>
              <a:rPr sz="2400" spc="-9" dirty="0" smtClean="0">
                <a:latin typeface="Calibri"/>
                <a:cs typeface="Calibri"/>
              </a:rPr>
              <a:t>og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Dr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30"/>
              </a:spcBef>
            </a:pPr>
            <a:r>
              <a:rPr sz="2400" spc="0" dirty="0" smtClean="0">
                <a:latin typeface="Calibri"/>
                <a:cs typeface="Calibri"/>
              </a:rPr>
              <a:t>da</a:t>
            </a:r>
            <a:r>
              <a:rPr sz="2400" spc="18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que</a:t>
            </a:r>
            <a:r>
              <a:rPr sz="2400" spc="-14" dirty="0" smtClean="0">
                <a:latin typeface="Calibri"/>
                <a:cs typeface="Calibri"/>
              </a:rPr>
              <a:t>s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9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mome</a:t>
            </a:r>
            <a:r>
              <a:rPr sz="2400" spc="-14" dirty="0" smtClean="0">
                <a:latin typeface="Calibri"/>
                <a:cs typeface="Calibri"/>
              </a:rPr>
              <a:t>n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94" dirty="0" smtClean="0">
                <a:latin typeface="Calibri"/>
                <a:cs typeface="Calibri"/>
              </a:rPr>
              <a:t> </a:t>
            </a:r>
            <a:r>
              <a:rPr sz="2400" spc="9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209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v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20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se</a:t>
            </a:r>
            <a:r>
              <a:rPr sz="2400" spc="9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p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20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sponib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-9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214" dirty="0" smtClean="0">
                <a:latin typeface="Calibri"/>
                <a:cs typeface="Calibri"/>
              </a:rPr>
              <a:t> 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19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qu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-19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ts val="2880"/>
              </a:lnSpc>
              <a:spcBef>
                <a:spcPts val="144"/>
              </a:spcBef>
            </a:pPr>
            <a:r>
              <a:rPr sz="3600" spc="0" baseline="1137" dirty="0" smtClean="0">
                <a:latin typeface="Calibri"/>
                <a:cs typeface="Calibri"/>
              </a:rPr>
              <a:t>dispos</a:t>
            </a:r>
            <a:r>
              <a:rPr sz="3600" spc="4" baseline="1137" dirty="0" smtClean="0">
                <a:latin typeface="Calibri"/>
                <a:cs typeface="Calibri"/>
              </a:rPr>
              <a:t>i</a:t>
            </a:r>
            <a:r>
              <a:rPr sz="3600" spc="0" baseline="1137" dirty="0" smtClean="0">
                <a:latin typeface="Calibri"/>
                <a:cs typeface="Calibri"/>
              </a:rPr>
              <a:t>ti</a:t>
            </a:r>
            <a:r>
              <a:rPr sz="3600" spc="-19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490" y="4540885"/>
            <a:ext cx="303360" cy="1209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3413" dirty="0" smtClean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  <a:p>
            <a:pPr marL="12700" marR="33">
              <a:lnSpc>
                <a:spcPct val="101725"/>
              </a:lnSpc>
              <a:spcBef>
                <a:spcPts val="405"/>
              </a:spcBef>
            </a:pPr>
            <a:r>
              <a:rPr sz="2400" spc="0" dirty="0" smtClean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30"/>
              </a:spcBef>
            </a:pPr>
            <a:r>
              <a:rPr sz="2400" spc="4" dirty="0" smtClean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3669" y="6460878"/>
            <a:ext cx="370763" cy="416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3868" algn="r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</a:t>
            </a:r>
            <a:r>
              <a:rPr sz="1400" spc="4" dirty="0" smtClean="0">
                <a:latin typeface="Arial"/>
                <a:cs typeface="Arial"/>
              </a:rPr>
              <a:t>0</a:t>
            </a:r>
            <a:r>
              <a:rPr sz="1400" spc="-9" dirty="0" smtClean="0">
                <a:latin typeface="Arial"/>
                <a:cs typeface="Arial"/>
              </a:rPr>
              <a:t>/1</a:t>
            </a:r>
            <a:endParaRPr sz="140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</a:pP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04920" y="6587243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3843020" y="2123440"/>
            <a:ext cx="5113020" cy="3395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9"/>
              </a:spcBef>
            </a:pPr>
            <a:endParaRPr sz="850"/>
          </a:p>
          <a:p>
            <a:pPr marL="317500">
              <a:lnSpc>
                <a:spcPct val="95825"/>
              </a:lnSpc>
              <a:spcBef>
                <a:spcPts val="24000"/>
              </a:spcBef>
            </a:pPr>
            <a:r>
              <a:rPr sz="1600" spc="-4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u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è s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ta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-9" dirty="0" smtClean="0">
                <a:latin typeface="Arial"/>
                <a:cs typeface="Arial"/>
              </a:rPr>
              <a:t>ea</a:t>
            </a:r>
            <a:r>
              <a:rPr sz="1600" spc="0" dirty="0" smtClean="0">
                <a:latin typeface="Arial"/>
                <a:cs typeface="Arial"/>
              </a:rPr>
              <a:t>ta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un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1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2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do</a:t>
            </a:r>
            <a:r>
              <a:rPr sz="1600" spc="19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0960" y="1046479"/>
            <a:ext cx="4571999" cy="1160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67937" y="1243228"/>
            <a:ext cx="3981195" cy="570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3020" y="2123440"/>
            <a:ext cx="5113020" cy="339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7937" y="2348865"/>
            <a:ext cx="4466463" cy="2747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3713" y="2334641"/>
            <a:ext cx="4495038" cy="2775966"/>
          </a:xfrm>
          <a:custGeom>
            <a:avLst/>
            <a:gdLst/>
            <a:ahLst/>
            <a:cxnLst/>
            <a:rect l="l" t="t" r="r" b="b"/>
            <a:pathLst>
              <a:path w="4495038" h="2775966">
                <a:moveTo>
                  <a:pt x="0" y="2775966"/>
                </a:moveTo>
                <a:lnTo>
                  <a:pt x="4495038" y="2775966"/>
                </a:lnTo>
                <a:lnTo>
                  <a:pt x="4495038" y="0"/>
                </a:lnTo>
                <a:lnTo>
                  <a:pt x="0" y="0"/>
                </a:lnTo>
                <a:lnTo>
                  <a:pt x="0" y="2775966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860" y="2080260"/>
            <a:ext cx="3149600" cy="3182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0976" y="2276855"/>
            <a:ext cx="2557907" cy="2592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3620" y="2814319"/>
            <a:ext cx="1788159" cy="490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7054" y="2834132"/>
            <a:ext cx="1531493" cy="298019"/>
          </a:xfrm>
          <a:custGeom>
            <a:avLst/>
            <a:gdLst/>
            <a:ahLst/>
            <a:cxnLst/>
            <a:rect l="l" t="t" r="r" b="b"/>
            <a:pathLst>
              <a:path w="1531493" h="298019">
                <a:moveTo>
                  <a:pt x="1372412" y="140714"/>
                </a:moveTo>
                <a:lnTo>
                  <a:pt x="1371739" y="152438"/>
                </a:lnTo>
                <a:lnTo>
                  <a:pt x="1378331" y="162432"/>
                </a:lnTo>
                <a:lnTo>
                  <a:pt x="1426966" y="200842"/>
                </a:lnTo>
                <a:lnTo>
                  <a:pt x="1496695" y="210692"/>
                </a:lnTo>
                <a:lnTo>
                  <a:pt x="1491360" y="248412"/>
                </a:lnTo>
                <a:lnTo>
                  <a:pt x="1421691" y="238569"/>
                </a:lnTo>
                <a:lnTo>
                  <a:pt x="1364360" y="262000"/>
                </a:lnTo>
                <a:lnTo>
                  <a:pt x="1359666" y="264712"/>
                </a:lnTo>
                <a:lnTo>
                  <a:pt x="1353099" y="274632"/>
                </a:lnTo>
                <a:lnTo>
                  <a:pt x="1353820" y="286765"/>
                </a:lnTo>
                <a:lnTo>
                  <a:pt x="1356677" y="291570"/>
                </a:lnTo>
                <a:lnTo>
                  <a:pt x="1366635" y="298019"/>
                </a:lnTo>
                <a:lnTo>
                  <a:pt x="1378711" y="297179"/>
                </a:lnTo>
                <a:lnTo>
                  <a:pt x="1531493" y="234822"/>
                </a:lnTo>
                <a:lnTo>
                  <a:pt x="1401953" y="132587"/>
                </a:lnTo>
                <a:lnTo>
                  <a:pt x="1397049" y="129794"/>
                </a:lnTo>
                <a:lnTo>
                  <a:pt x="1385302" y="129156"/>
                </a:lnTo>
                <a:lnTo>
                  <a:pt x="1375283" y="135762"/>
                </a:lnTo>
                <a:lnTo>
                  <a:pt x="1372412" y="140714"/>
                </a:lnTo>
                <a:close/>
              </a:path>
              <a:path w="1531493" h="298019">
                <a:moveTo>
                  <a:pt x="1496695" y="210692"/>
                </a:moveTo>
                <a:lnTo>
                  <a:pt x="1486788" y="211962"/>
                </a:lnTo>
                <a:lnTo>
                  <a:pt x="1482217" y="244475"/>
                </a:lnTo>
                <a:lnTo>
                  <a:pt x="1456647" y="224282"/>
                </a:lnTo>
                <a:lnTo>
                  <a:pt x="1486788" y="211962"/>
                </a:lnTo>
                <a:lnTo>
                  <a:pt x="1496695" y="210692"/>
                </a:lnTo>
                <a:lnTo>
                  <a:pt x="1426966" y="200842"/>
                </a:lnTo>
                <a:lnTo>
                  <a:pt x="5333" y="0"/>
                </a:lnTo>
                <a:lnTo>
                  <a:pt x="0" y="37718"/>
                </a:lnTo>
                <a:lnTo>
                  <a:pt x="1421691" y="238569"/>
                </a:lnTo>
                <a:lnTo>
                  <a:pt x="1491360" y="248412"/>
                </a:lnTo>
                <a:lnTo>
                  <a:pt x="1496695" y="210692"/>
                </a:lnTo>
                <a:close/>
              </a:path>
              <a:path w="1531493" h="298019">
                <a:moveTo>
                  <a:pt x="1486788" y="211962"/>
                </a:moveTo>
                <a:lnTo>
                  <a:pt x="1456647" y="224282"/>
                </a:lnTo>
                <a:lnTo>
                  <a:pt x="1482217" y="244475"/>
                </a:lnTo>
                <a:lnTo>
                  <a:pt x="1486788" y="21196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7582" y="2708973"/>
            <a:ext cx="1440180" cy="252031"/>
          </a:xfrm>
          <a:custGeom>
            <a:avLst/>
            <a:gdLst/>
            <a:ahLst/>
            <a:cxnLst/>
            <a:rect l="l" t="t" r="r" b="b"/>
            <a:pathLst>
              <a:path w="1440180" h="252031">
                <a:moveTo>
                  <a:pt x="0" y="252031"/>
                </a:moveTo>
                <a:lnTo>
                  <a:pt x="1440180" y="252031"/>
                </a:lnTo>
                <a:lnTo>
                  <a:pt x="1440180" y="0"/>
                </a:lnTo>
                <a:lnTo>
                  <a:pt x="0" y="0"/>
                </a:lnTo>
                <a:lnTo>
                  <a:pt x="0" y="252031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33420" y="2011679"/>
            <a:ext cx="3540759" cy="127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5838" y="2051558"/>
            <a:ext cx="3456432" cy="2666"/>
          </a:xfrm>
          <a:custGeom>
            <a:avLst/>
            <a:gdLst/>
            <a:ahLst/>
            <a:cxnLst/>
            <a:rect l="l" t="t" r="r" b="b"/>
            <a:pathLst>
              <a:path w="3456432" h="2666">
                <a:moveTo>
                  <a:pt x="0" y="0"/>
                </a:moveTo>
                <a:lnTo>
                  <a:pt x="3456432" y="2666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0180" y="1511300"/>
            <a:ext cx="424179" cy="591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6612" y="1700529"/>
            <a:ext cx="170867" cy="335788"/>
          </a:xfrm>
          <a:custGeom>
            <a:avLst/>
            <a:gdLst/>
            <a:ahLst/>
            <a:cxnLst/>
            <a:rect l="l" t="t" r="r" b="b"/>
            <a:pathLst>
              <a:path w="170867" h="335788">
                <a:moveTo>
                  <a:pt x="4827" y="164847"/>
                </a:moveTo>
                <a:lnTo>
                  <a:pt x="9330" y="168529"/>
                </a:lnTo>
                <a:lnTo>
                  <a:pt x="21080" y="171038"/>
                </a:lnTo>
                <a:lnTo>
                  <a:pt x="31742" y="166220"/>
                </a:lnTo>
                <a:lnTo>
                  <a:pt x="35365" y="161671"/>
                </a:lnTo>
                <a:lnTo>
                  <a:pt x="66607" y="108113"/>
                </a:lnTo>
                <a:lnTo>
                  <a:pt x="85593" y="75564"/>
                </a:lnTo>
                <a:lnTo>
                  <a:pt x="104707" y="108330"/>
                </a:lnTo>
                <a:lnTo>
                  <a:pt x="135822" y="161671"/>
                </a:lnTo>
                <a:lnTo>
                  <a:pt x="144819" y="169625"/>
                </a:lnTo>
                <a:lnTo>
                  <a:pt x="156470" y="170681"/>
                </a:lnTo>
                <a:lnTo>
                  <a:pt x="161857" y="168529"/>
                </a:lnTo>
                <a:lnTo>
                  <a:pt x="169811" y="159531"/>
                </a:lnTo>
                <a:lnTo>
                  <a:pt x="170867" y="147880"/>
                </a:lnTo>
                <a:lnTo>
                  <a:pt x="168715" y="142494"/>
                </a:lnTo>
                <a:lnTo>
                  <a:pt x="104707" y="37719"/>
                </a:lnTo>
                <a:lnTo>
                  <a:pt x="102040" y="47371"/>
                </a:lnTo>
                <a:lnTo>
                  <a:pt x="69147" y="47371"/>
                </a:lnTo>
                <a:lnTo>
                  <a:pt x="66607" y="37719"/>
                </a:lnTo>
                <a:lnTo>
                  <a:pt x="85657" y="0"/>
                </a:lnTo>
                <a:lnTo>
                  <a:pt x="2472" y="142494"/>
                </a:lnTo>
                <a:lnTo>
                  <a:pt x="0" y="154153"/>
                </a:lnTo>
                <a:lnTo>
                  <a:pt x="4827" y="164847"/>
                </a:lnTo>
                <a:close/>
              </a:path>
              <a:path w="170867" h="335788">
                <a:moveTo>
                  <a:pt x="104707" y="37719"/>
                </a:moveTo>
                <a:lnTo>
                  <a:pt x="168715" y="142494"/>
                </a:lnTo>
                <a:lnTo>
                  <a:pt x="85657" y="0"/>
                </a:lnTo>
                <a:lnTo>
                  <a:pt x="66607" y="37719"/>
                </a:lnTo>
                <a:lnTo>
                  <a:pt x="69147" y="47371"/>
                </a:lnTo>
                <a:lnTo>
                  <a:pt x="102040" y="47371"/>
                </a:lnTo>
                <a:lnTo>
                  <a:pt x="104707" y="37719"/>
                </a:lnTo>
                <a:close/>
              </a:path>
              <a:path w="170867" h="335788">
                <a:moveTo>
                  <a:pt x="104707" y="335788"/>
                </a:moveTo>
                <a:lnTo>
                  <a:pt x="104707" y="108330"/>
                </a:lnTo>
                <a:lnTo>
                  <a:pt x="85593" y="75564"/>
                </a:lnTo>
                <a:lnTo>
                  <a:pt x="66607" y="108113"/>
                </a:lnTo>
                <a:lnTo>
                  <a:pt x="66607" y="335788"/>
                </a:lnTo>
                <a:lnTo>
                  <a:pt x="104707" y="33578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13100" y="1689100"/>
            <a:ext cx="124460" cy="4216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5838" y="1709547"/>
            <a:ext cx="0" cy="335661"/>
          </a:xfrm>
          <a:custGeom>
            <a:avLst/>
            <a:gdLst/>
            <a:ahLst/>
            <a:cxnLst/>
            <a:rect l="l" t="t" r="r" b="b"/>
            <a:pathLst>
              <a:path h="335661">
                <a:moveTo>
                  <a:pt x="0" y="0"/>
                </a:moveTo>
                <a:lnTo>
                  <a:pt x="0" y="335661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1357" y="338470"/>
            <a:ext cx="3376888" cy="1066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652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5400" spc="9" baseline="3034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le Dri</a:t>
            </a:r>
            <a:r>
              <a:rPr sz="5400" spc="-50" baseline="3034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endParaRPr sz="3600">
              <a:latin typeface="Calibri"/>
              <a:cs typeface="Calibri"/>
            </a:endParaRPr>
          </a:p>
          <a:p>
            <a:pPr marL="12700" marR="68627">
              <a:lnSpc>
                <a:spcPct val="95825"/>
              </a:lnSpc>
              <a:spcBef>
                <a:spcPts val="2314"/>
              </a:spcBef>
            </a:pPr>
            <a:r>
              <a:rPr sz="1800" spc="0" dirty="0" smtClean="0">
                <a:latin typeface="Arial"/>
                <a:cs typeface="Arial"/>
              </a:rPr>
              <a:t>Sulla</a:t>
            </a:r>
            <a:r>
              <a:rPr sz="1800" spc="-7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barra</a:t>
            </a:r>
            <a:r>
              <a:rPr sz="1800" spc="-9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delle applica</a:t>
            </a:r>
            <a:r>
              <a:rPr sz="1800" spc="-25" dirty="0" smtClean="0">
                <a:latin typeface="Arial"/>
                <a:cs typeface="Arial"/>
              </a:rPr>
              <a:t>z</a:t>
            </a:r>
            <a:r>
              <a:rPr sz="1800" spc="0" dirty="0" smtClean="0">
                <a:latin typeface="Arial"/>
                <a:cs typeface="Arial"/>
              </a:rPr>
              <a:t>ioni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5786" y="338470"/>
            <a:ext cx="1058474" cy="48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5400" spc="14" baseline="3034" dirty="0" smtClean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9515" y="338470"/>
            <a:ext cx="2619066" cy="48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l’i</a:t>
            </a:r>
            <a:r>
              <a:rPr sz="5400" spc="4" baseline="303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5400" spc="-44" baseline="3034" dirty="0" smtClean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5400" spc="-14" baseline="3034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5400" spc="-14" baseline="3034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400" spc="-9" baseline="3034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one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357" y="1433377"/>
            <a:ext cx="50431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sarà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9535" y="1433377"/>
            <a:ext cx="169829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presente questa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1690" y="1433377"/>
            <a:ext cx="60604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icona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782" y="5047424"/>
            <a:ext cx="2499766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4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9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cc</a:t>
            </a:r>
            <a:r>
              <a:rPr sz="1600" spc="-9" dirty="0" smtClean="0">
                <a:latin typeface="Arial"/>
                <a:cs typeface="Arial"/>
              </a:rPr>
              <a:t>and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u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’</a:t>
            </a:r>
            <a:r>
              <a:rPr sz="1600" spc="9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on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i </a:t>
            </a:r>
            <a:r>
              <a:rPr sz="1600" spc="-9" dirty="0" smtClean="0">
                <a:latin typeface="Arial"/>
                <a:cs typeface="Arial"/>
              </a:rPr>
              <a:t>ap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9564" y="5047424"/>
            <a:ext cx="70977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latin typeface="Arial"/>
                <a:cs typeface="Arial"/>
              </a:rPr>
              <a:t>il</a:t>
            </a:r>
            <a:r>
              <a:rPr sz="1600" spc="9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m</a:t>
            </a:r>
            <a:r>
              <a:rPr sz="1600" spc="-9" dirty="0" smtClean="0">
                <a:latin typeface="Arial"/>
                <a:cs typeface="Arial"/>
              </a:rPr>
              <a:t>en</a:t>
            </a:r>
            <a:r>
              <a:rPr sz="1600" spc="0" dirty="0" smtClean="0">
                <a:latin typeface="Arial"/>
                <a:cs typeface="Arial"/>
              </a:rPr>
              <a:t>ù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782" y="5291387"/>
            <a:ext cx="3241383" cy="472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14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ua</a:t>
            </a:r>
            <a:r>
              <a:rPr sz="1600" spc="0" dirty="0" smtClean="0">
                <a:latin typeface="Arial"/>
                <a:cs typeface="Arial"/>
              </a:rPr>
              <a:t>le</a:t>
            </a:r>
            <a:r>
              <a:rPr sz="1600" spc="5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14" dirty="0" smtClean="0">
                <a:latin typeface="Arial"/>
                <a:cs typeface="Arial"/>
              </a:rPr>
              <a:t>h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ci </a:t>
            </a:r>
            <a:r>
              <a:rPr sz="1600" spc="-14" dirty="0" smtClean="0">
                <a:latin typeface="Arial"/>
                <a:cs typeface="Arial"/>
              </a:rPr>
              <a:t>p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14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2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19" dirty="0" smtClean="0">
                <a:latin typeface="Arial"/>
                <a:cs typeface="Arial"/>
              </a:rPr>
              <a:t>v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se</a:t>
            </a:r>
            <a:endParaRPr sz="1600">
              <a:latin typeface="Arial"/>
              <a:cs typeface="Arial"/>
            </a:endParaRPr>
          </a:p>
          <a:p>
            <a:pPr marL="12700" marR="30527">
              <a:lnSpc>
                <a:spcPct val="95825"/>
              </a:lnSpc>
            </a:pPr>
            <a:r>
              <a:rPr sz="1600" spc="-9" dirty="0" smtClean="0">
                <a:latin typeface="Arial"/>
                <a:cs typeface="Arial"/>
              </a:rPr>
              <a:t>op</a:t>
            </a:r>
            <a:r>
              <a:rPr sz="1600" spc="-19" dirty="0" smtClean="0">
                <a:latin typeface="Arial"/>
                <a:cs typeface="Arial"/>
              </a:rPr>
              <a:t>z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3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ap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9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la</a:t>
            </a:r>
            <a:r>
              <a:rPr sz="1600" spc="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1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7820" y="5541771"/>
            <a:ext cx="4167225" cy="472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de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-9" dirty="0" smtClean="0">
                <a:latin typeface="Arial"/>
                <a:cs typeface="Arial"/>
              </a:rPr>
              <a:t>ann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14" dirty="0" smtClean="0">
                <a:latin typeface="Arial"/>
                <a:cs typeface="Arial"/>
              </a:rPr>
              <a:t>u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3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 </a:t>
            </a:r>
            <a:r>
              <a:rPr sz="1600" spc="14" dirty="0" smtClean="0">
                <a:latin typeface="Arial"/>
                <a:cs typeface="Arial"/>
              </a:rPr>
              <a:t>f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3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1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-9" dirty="0" smtClean="0">
                <a:latin typeface="Arial"/>
                <a:cs typeface="Arial"/>
              </a:rPr>
              <a:t>on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4" dirty="0" smtClean="0">
                <a:latin typeface="Arial"/>
                <a:cs typeface="Arial"/>
              </a:rPr>
              <a:t>z</a:t>
            </a:r>
            <a:r>
              <a:rPr sz="1600" spc="-19" dirty="0" smtClean="0">
                <a:latin typeface="Arial"/>
                <a:cs typeface="Arial"/>
              </a:rPr>
              <a:t>z</a:t>
            </a:r>
            <a:r>
              <a:rPr sz="1600" spc="-9" dirty="0" smtClean="0">
                <a:latin typeface="Arial"/>
                <a:cs typeface="Arial"/>
              </a:rPr>
              <a:t>ab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12700" marR="30479">
              <a:lnSpc>
                <a:spcPct val="95825"/>
              </a:lnSpc>
            </a:pP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la</a:t>
            </a:r>
            <a:r>
              <a:rPr sz="1600" spc="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1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on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9" dirty="0" smtClean="0">
                <a:latin typeface="Arial"/>
                <a:cs typeface="Arial"/>
              </a:rPr>
              <a:t>i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765" y="6427223"/>
            <a:ext cx="48338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100" dirty="0" smtClean="0">
                <a:latin typeface="Arial"/>
                <a:cs typeface="Arial"/>
              </a:rPr>
              <a:t>1</a:t>
            </a:r>
            <a:r>
              <a:rPr sz="1400" spc="0" dirty="0" smtClean="0">
                <a:latin typeface="Arial"/>
                <a:cs typeface="Arial"/>
              </a:rPr>
              <a:t>1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582" y="2708973"/>
            <a:ext cx="1440180" cy="252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053713" y="2334641"/>
            <a:ext cx="4495038" cy="2775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072639" y="1864360"/>
            <a:ext cx="4693920" cy="433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7712" y="2060803"/>
            <a:ext cx="4104513" cy="3745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99690" y="368300"/>
            <a:ext cx="4020887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-9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6000" spc="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6000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e: lo</a:t>
            </a:r>
            <a:r>
              <a:rPr sz="6000" spc="-9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012" y="1345223"/>
            <a:ext cx="300329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867" y="1345223"/>
            <a:ext cx="1276273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E</a:t>
            </a:r>
            <a:r>
              <a:rPr sz="2200" spc="-34" dirty="0" smtClean="0">
                <a:latin typeface="Arial"/>
                <a:cs typeface="Arial"/>
              </a:rPr>
              <a:t>f</a:t>
            </a:r>
            <a:r>
              <a:rPr sz="2200" spc="4" dirty="0" smtClean="0">
                <a:latin typeface="Arial"/>
                <a:cs typeface="Arial"/>
              </a:rPr>
              <a:t>f</a:t>
            </a:r>
            <a:r>
              <a:rPr sz="2200" spc="0" dirty="0" smtClean="0">
                <a:latin typeface="Arial"/>
                <a:cs typeface="Arial"/>
              </a:rPr>
              <a:t>e</a:t>
            </a:r>
            <a:r>
              <a:rPr sz="2200" spc="4" dirty="0" smtClean="0">
                <a:latin typeface="Arial"/>
                <a:cs typeface="Arial"/>
              </a:rPr>
              <a:t>tt</a:t>
            </a:r>
            <a:r>
              <a:rPr sz="2200" spc="0" dirty="0" smtClean="0">
                <a:latin typeface="Arial"/>
                <a:cs typeface="Arial"/>
              </a:rPr>
              <a:t>uare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7504" y="1345223"/>
            <a:ext cx="189407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-14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9510" y="1345223"/>
            <a:ext cx="73284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og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n: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4505" y="1365805"/>
            <a:ext cx="548132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u="heavy" spc="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t</a:t>
            </a:r>
            <a:r>
              <a:rPr sz="2000" u="heavy" spc="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t</a:t>
            </a:r>
            <a:r>
              <a:rPr sz="2000" u="heavy" spc="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p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s</a:t>
            </a:r>
            <a:r>
              <a:rPr sz="2000" u="heavy" spc="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://</a:t>
            </a:r>
            <a:r>
              <a:rPr sz="2000" u="heavy" spc="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a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cc</a:t>
            </a:r>
            <a:r>
              <a:rPr sz="2000" u="heavy" spc="-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o</a:t>
            </a:r>
            <a:r>
              <a:rPr sz="2000" u="heavy" spc="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un</a:t>
            </a:r>
            <a:r>
              <a:rPr sz="2000" u="heavy" spc="-1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t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s.</a:t>
            </a:r>
            <a:r>
              <a:rPr sz="2000" u="heavy" spc="-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g</a:t>
            </a:r>
            <a:r>
              <a:rPr sz="2000" u="heavy" spc="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oo</a:t>
            </a:r>
            <a:r>
              <a:rPr sz="2000" u="heavy" spc="-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g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l</a:t>
            </a:r>
            <a:r>
              <a:rPr sz="2000" u="heavy" spc="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e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.c</a:t>
            </a:r>
            <a:r>
              <a:rPr sz="2000" u="heavy" spc="-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o</a:t>
            </a:r>
            <a:r>
              <a:rPr sz="2000" u="heavy" spc="1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m</a:t>
            </a:r>
            <a:r>
              <a:rPr sz="2000" u="heavy" spc="-1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/</a:t>
            </a:r>
            <a:r>
              <a:rPr sz="2000" u="heavy" spc="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S</a:t>
            </a:r>
            <a:r>
              <a:rPr sz="2000" u="heavy" spc="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e</a:t>
            </a:r>
            <a:r>
              <a:rPr sz="2000" u="heavy" spc="-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r</a:t>
            </a:r>
            <a:r>
              <a:rPr sz="2000" u="heavy" spc="-1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v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ic</a:t>
            </a:r>
            <a:r>
              <a:rPr sz="2000" u="heavy" spc="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e</a:t>
            </a:r>
            <a:r>
              <a:rPr sz="2000" u="heavy" spc="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Lo</a:t>
            </a:r>
            <a:r>
              <a:rPr sz="2000" u="heavy" spc="-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g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</a:t>
            </a:r>
            <a:r>
              <a:rPr sz="2000" u="heavy" spc="4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n</a:t>
            </a:r>
            <a:r>
              <a:rPr sz="2000" u="heavy" spc="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?h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l</a:t>
            </a:r>
            <a:r>
              <a:rPr sz="2000" u="heavy" spc="-9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=</a:t>
            </a:r>
            <a:r>
              <a:rPr sz="2000" u="heavy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40319" y="6450718"/>
            <a:ext cx="49621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</a:t>
            </a:r>
            <a:r>
              <a:rPr sz="1400" spc="4" dirty="0" smtClean="0">
                <a:latin typeface="Arial"/>
                <a:cs typeface="Arial"/>
              </a:rPr>
              <a:t>2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/>
          <p:nvPr/>
        </p:nvSpPr>
        <p:spPr>
          <a:xfrm>
            <a:off x="7451737" y="955040"/>
            <a:ext cx="1364602" cy="1303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4"/>
              </a:spcBef>
            </a:pPr>
            <a:endParaRPr sz="550"/>
          </a:p>
          <a:p>
            <a:pPr>
              <a:lnSpc>
                <a:spcPct val="95825"/>
              </a:lnSpc>
              <a:spcBef>
                <a:spcPts val="1000"/>
              </a:spcBef>
            </a:pPr>
            <a:r>
              <a:rPr sz="1800" spc="0" dirty="0" smtClean="0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2900" y="1653539"/>
            <a:ext cx="3975100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546" y="1849348"/>
            <a:ext cx="3384423" cy="4021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4474" y="2348865"/>
            <a:ext cx="325272" cy="288036"/>
          </a:xfrm>
          <a:custGeom>
            <a:avLst/>
            <a:gdLst/>
            <a:ahLst/>
            <a:cxnLst/>
            <a:rect l="l" t="t" r="r" b="b"/>
            <a:pathLst>
              <a:path w="325272" h="288036">
                <a:moveTo>
                  <a:pt x="0" y="288036"/>
                </a:moveTo>
                <a:lnTo>
                  <a:pt x="325272" y="288036"/>
                </a:lnTo>
                <a:lnTo>
                  <a:pt x="325272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6340" y="955040"/>
            <a:ext cx="1270000" cy="1303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71510" y="1179855"/>
            <a:ext cx="622122" cy="656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57286" y="1165631"/>
            <a:ext cx="650697" cy="685266"/>
          </a:xfrm>
          <a:custGeom>
            <a:avLst/>
            <a:gdLst/>
            <a:ahLst/>
            <a:cxnLst/>
            <a:rect l="l" t="t" r="r" b="b"/>
            <a:pathLst>
              <a:path w="650697" h="685266">
                <a:moveTo>
                  <a:pt x="0" y="685266"/>
                </a:moveTo>
                <a:lnTo>
                  <a:pt x="650697" y="685266"/>
                </a:lnTo>
                <a:lnTo>
                  <a:pt x="650697" y="0"/>
                </a:lnTo>
                <a:lnTo>
                  <a:pt x="0" y="0"/>
                </a:lnTo>
                <a:lnTo>
                  <a:pt x="0" y="685266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4400" y="1473200"/>
            <a:ext cx="5633720" cy="1196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39721" y="2421382"/>
            <a:ext cx="5434076" cy="1037209"/>
          </a:xfrm>
          <a:custGeom>
            <a:avLst/>
            <a:gdLst/>
            <a:ahLst/>
            <a:cxnLst/>
            <a:rect l="l" t="t" r="r" b="b"/>
            <a:pathLst>
              <a:path w="5434076" h="1037209">
                <a:moveTo>
                  <a:pt x="22479" y="54482"/>
                </a:moveTo>
                <a:lnTo>
                  <a:pt x="83566" y="0"/>
                </a:lnTo>
                <a:lnTo>
                  <a:pt x="0" y="71500"/>
                </a:lnTo>
                <a:lnTo>
                  <a:pt x="22479" y="54482"/>
                </a:lnTo>
                <a:close/>
              </a:path>
              <a:path w="5434076" h="1037209">
                <a:moveTo>
                  <a:pt x="101473" y="1396"/>
                </a:moveTo>
                <a:lnTo>
                  <a:pt x="96901" y="-3937"/>
                </a:lnTo>
                <a:lnTo>
                  <a:pt x="88900" y="-4572"/>
                </a:lnTo>
                <a:lnTo>
                  <a:pt x="83566" y="0"/>
                </a:lnTo>
                <a:lnTo>
                  <a:pt x="22479" y="54482"/>
                </a:lnTo>
                <a:lnTo>
                  <a:pt x="0" y="71500"/>
                </a:lnTo>
                <a:lnTo>
                  <a:pt x="103378" y="109092"/>
                </a:lnTo>
                <a:lnTo>
                  <a:pt x="26924" y="79501"/>
                </a:lnTo>
                <a:lnTo>
                  <a:pt x="29083" y="55117"/>
                </a:lnTo>
                <a:lnTo>
                  <a:pt x="49558" y="62549"/>
                </a:lnTo>
                <a:lnTo>
                  <a:pt x="33020" y="76707"/>
                </a:lnTo>
                <a:lnTo>
                  <a:pt x="29083" y="55117"/>
                </a:lnTo>
                <a:lnTo>
                  <a:pt x="26924" y="79501"/>
                </a:lnTo>
                <a:lnTo>
                  <a:pt x="73169" y="71118"/>
                </a:lnTo>
                <a:lnTo>
                  <a:pt x="5434076" y="-900684"/>
                </a:lnTo>
                <a:lnTo>
                  <a:pt x="5429631" y="-925703"/>
                </a:lnTo>
                <a:lnTo>
                  <a:pt x="68788" y="46088"/>
                </a:lnTo>
                <a:lnTo>
                  <a:pt x="100076" y="19303"/>
                </a:lnTo>
                <a:lnTo>
                  <a:pt x="105410" y="14731"/>
                </a:lnTo>
                <a:lnTo>
                  <a:pt x="106045" y="6730"/>
                </a:lnTo>
                <a:lnTo>
                  <a:pt x="101473" y="1396"/>
                </a:lnTo>
                <a:close/>
              </a:path>
              <a:path w="5434076" h="1037209">
                <a:moveTo>
                  <a:pt x="103378" y="109092"/>
                </a:moveTo>
                <a:lnTo>
                  <a:pt x="109981" y="111505"/>
                </a:lnTo>
                <a:lnTo>
                  <a:pt x="117221" y="108076"/>
                </a:lnTo>
                <a:lnTo>
                  <a:pt x="119634" y="101472"/>
                </a:lnTo>
                <a:lnTo>
                  <a:pt x="122047" y="94868"/>
                </a:lnTo>
                <a:lnTo>
                  <a:pt x="118618" y="87629"/>
                </a:lnTo>
                <a:lnTo>
                  <a:pt x="112014" y="85216"/>
                </a:lnTo>
                <a:lnTo>
                  <a:pt x="73169" y="71118"/>
                </a:lnTo>
                <a:lnTo>
                  <a:pt x="26924" y="79501"/>
                </a:lnTo>
                <a:lnTo>
                  <a:pt x="103378" y="109092"/>
                </a:lnTo>
                <a:close/>
              </a:path>
              <a:path w="5434076" h="1037209">
                <a:moveTo>
                  <a:pt x="49558" y="62549"/>
                </a:moveTo>
                <a:lnTo>
                  <a:pt x="29083" y="55117"/>
                </a:lnTo>
                <a:lnTo>
                  <a:pt x="33020" y="76707"/>
                </a:lnTo>
                <a:lnTo>
                  <a:pt x="49558" y="6254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564" y="2708871"/>
            <a:ext cx="2592324" cy="3024378"/>
          </a:xfrm>
          <a:custGeom>
            <a:avLst/>
            <a:gdLst/>
            <a:ahLst/>
            <a:cxnLst/>
            <a:rect l="l" t="t" r="r" b="b"/>
            <a:pathLst>
              <a:path w="2592324" h="3024378">
                <a:moveTo>
                  <a:pt x="0" y="3024378"/>
                </a:moveTo>
                <a:lnTo>
                  <a:pt x="2592324" y="3024378"/>
                </a:lnTo>
                <a:lnTo>
                  <a:pt x="2592324" y="0"/>
                </a:lnTo>
                <a:lnTo>
                  <a:pt x="0" y="0"/>
                </a:lnTo>
                <a:lnTo>
                  <a:pt x="0" y="3024378"/>
                </a:lnTo>
                <a:close/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58360" y="2824479"/>
            <a:ext cx="3731260" cy="2689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06620" y="2880360"/>
            <a:ext cx="3685539" cy="2166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06112" y="2852928"/>
            <a:ext cx="3636391" cy="2592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10449" y="5013198"/>
            <a:ext cx="432053" cy="432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06112" y="2852928"/>
            <a:ext cx="3636391" cy="2592324"/>
          </a:xfrm>
          <a:custGeom>
            <a:avLst/>
            <a:gdLst/>
            <a:ahLst/>
            <a:cxnLst/>
            <a:rect l="l" t="t" r="r" b="b"/>
            <a:pathLst>
              <a:path w="3636391" h="2592324">
                <a:moveTo>
                  <a:pt x="3204337" y="2592324"/>
                </a:moveTo>
                <a:lnTo>
                  <a:pt x="3290696" y="2246630"/>
                </a:lnTo>
                <a:lnTo>
                  <a:pt x="3636391" y="2160270"/>
                </a:lnTo>
                <a:lnTo>
                  <a:pt x="3204337" y="2592324"/>
                </a:lnTo>
                <a:lnTo>
                  <a:pt x="0" y="2592324"/>
                </a:lnTo>
                <a:lnTo>
                  <a:pt x="0" y="0"/>
                </a:lnTo>
                <a:lnTo>
                  <a:pt x="3636391" y="0"/>
                </a:lnTo>
                <a:lnTo>
                  <a:pt x="3636391" y="216027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19120" y="4084320"/>
            <a:ext cx="1630680" cy="312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75838" y="4160901"/>
            <a:ext cx="1430909" cy="138557"/>
          </a:xfrm>
          <a:custGeom>
            <a:avLst/>
            <a:gdLst/>
            <a:ahLst/>
            <a:cxnLst/>
            <a:rect l="l" t="t" r="r" b="b"/>
            <a:pathLst>
              <a:path w="1430909" h="138557">
                <a:moveTo>
                  <a:pt x="24511" y="46228"/>
                </a:moveTo>
                <a:lnTo>
                  <a:pt x="92075" y="0"/>
                </a:lnTo>
                <a:lnTo>
                  <a:pt x="0" y="60198"/>
                </a:lnTo>
                <a:lnTo>
                  <a:pt x="24511" y="46228"/>
                </a:lnTo>
                <a:close/>
              </a:path>
              <a:path w="1430909" h="138557">
                <a:moveTo>
                  <a:pt x="109600" y="3810"/>
                </a:moveTo>
                <a:lnTo>
                  <a:pt x="105790" y="-2158"/>
                </a:lnTo>
                <a:lnTo>
                  <a:pt x="97916" y="-3809"/>
                </a:lnTo>
                <a:lnTo>
                  <a:pt x="92075" y="0"/>
                </a:lnTo>
                <a:lnTo>
                  <a:pt x="24511" y="46228"/>
                </a:lnTo>
                <a:lnTo>
                  <a:pt x="0" y="60198"/>
                </a:lnTo>
                <a:lnTo>
                  <a:pt x="97662" y="110743"/>
                </a:lnTo>
                <a:lnTo>
                  <a:pt x="25781" y="71628"/>
                </a:lnTo>
                <a:lnTo>
                  <a:pt x="30987" y="47625"/>
                </a:lnTo>
                <a:lnTo>
                  <a:pt x="50361" y="57672"/>
                </a:lnTo>
                <a:lnTo>
                  <a:pt x="32131" y="69596"/>
                </a:lnTo>
                <a:lnTo>
                  <a:pt x="30987" y="47625"/>
                </a:lnTo>
                <a:lnTo>
                  <a:pt x="25781" y="71628"/>
                </a:lnTo>
                <a:lnTo>
                  <a:pt x="72713" y="69265"/>
                </a:lnTo>
                <a:lnTo>
                  <a:pt x="1430909" y="888"/>
                </a:lnTo>
                <a:lnTo>
                  <a:pt x="1429639" y="-24511"/>
                </a:lnTo>
                <a:lnTo>
                  <a:pt x="71474" y="43863"/>
                </a:lnTo>
                <a:lnTo>
                  <a:pt x="105917" y="21336"/>
                </a:lnTo>
                <a:lnTo>
                  <a:pt x="111760" y="17525"/>
                </a:lnTo>
                <a:lnTo>
                  <a:pt x="113411" y="9651"/>
                </a:lnTo>
                <a:lnTo>
                  <a:pt x="109600" y="3810"/>
                </a:lnTo>
                <a:close/>
              </a:path>
              <a:path w="1430909" h="138557">
                <a:moveTo>
                  <a:pt x="97662" y="110743"/>
                </a:moveTo>
                <a:lnTo>
                  <a:pt x="103886" y="114046"/>
                </a:lnTo>
                <a:lnTo>
                  <a:pt x="111506" y="111506"/>
                </a:lnTo>
                <a:lnTo>
                  <a:pt x="114808" y="105282"/>
                </a:lnTo>
                <a:lnTo>
                  <a:pt x="117983" y="99060"/>
                </a:lnTo>
                <a:lnTo>
                  <a:pt x="115570" y="91440"/>
                </a:lnTo>
                <a:lnTo>
                  <a:pt x="109347" y="88265"/>
                </a:lnTo>
                <a:lnTo>
                  <a:pt x="72713" y="69265"/>
                </a:lnTo>
                <a:lnTo>
                  <a:pt x="25781" y="71628"/>
                </a:lnTo>
                <a:lnTo>
                  <a:pt x="97662" y="110743"/>
                </a:lnTo>
                <a:close/>
              </a:path>
              <a:path w="1430909" h="138557">
                <a:moveTo>
                  <a:pt x="50361" y="57672"/>
                </a:moveTo>
                <a:lnTo>
                  <a:pt x="30987" y="47625"/>
                </a:lnTo>
                <a:lnTo>
                  <a:pt x="32131" y="69596"/>
                </a:lnTo>
                <a:lnTo>
                  <a:pt x="50361" y="5767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9690" y="368300"/>
            <a:ext cx="4020887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-9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6000" spc="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6000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e: lo</a:t>
            </a:r>
            <a:r>
              <a:rPr sz="6000" spc="-9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272" y="1171503"/>
            <a:ext cx="15844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2. Nella pagina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0585" y="1171503"/>
            <a:ext cx="54180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con 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6253" y="1171503"/>
            <a:ext cx="42819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dati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8307" y="1171503"/>
            <a:ext cx="9864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person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8602" y="1171503"/>
            <a:ext cx="272676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individuare e cliccare s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9229" y="1171503"/>
            <a:ext cx="8094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seguen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272" y="1438199"/>
            <a:ext cx="606163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ico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337" y="1438199"/>
            <a:ext cx="618419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(Ap</a:t>
            </a:r>
            <a:r>
              <a:rPr sz="1800" spc="-4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5276" y="3003296"/>
            <a:ext cx="3313252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latin typeface="Calibri"/>
                <a:cs typeface="Calibri"/>
              </a:rPr>
              <a:t>3</a:t>
            </a:r>
            <a:r>
              <a:rPr sz="2700" spc="0" baseline="3034" dirty="0" smtClean="0">
                <a:latin typeface="Calibri"/>
                <a:cs typeface="Calibri"/>
              </a:rPr>
              <a:t>. </a:t>
            </a:r>
            <a:r>
              <a:rPr sz="2700" spc="-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i a</a:t>
            </a:r>
            <a:r>
              <a:rPr sz="2700" spc="-9" baseline="3034" dirty="0" smtClean="0">
                <a:latin typeface="Calibri"/>
                <a:cs typeface="Calibri"/>
              </a:rPr>
              <a:t>p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34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l</a:t>
            </a:r>
            <a:r>
              <a:rPr sz="2700" spc="-1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menù</a:t>
            </a:r>
            <a:r>
              <a:rPr sz="2700" spc="25" baseline="3034" dirty="0" smtClean="0">
                <a:latin typeface="Calibri"/>
                <a:cs typeface="Calibri"/>
              </a:rPr>
              <a:t> 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-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25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e i</a:t>
            </a:r>
            <a:r>
              <a:rPr sz="2700" spc="-14" baseline="3034" dirty="0" smtClean="0">
                <a:latin typeface="Calibri"/>
                <a:cs typeface="Calibri"/>
              </a:rPr>
              <a:t>c</a:t>
            </a:r>
            <a:r>
              <a:rPr sz="2700" spc="-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ne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del</a:t>
            </a:r>
            <a:r>
              <a:rPr sz="2700" spc="9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569849" marR="585281" algn="ctr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9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pl</a:t>
            </a:r>
            <a:r>
              <a:rPr sz="2700" spc="4" baseline="1517" dirty="0" smtClean="0">
                <a:latin typeface="Calibri"/>
                <a:cs typeface="Calibri"/>
              </a:rPr>
              <a:t>i</a:t>
            </a:r>
            <a:r>
              <a:rPr sz="2700" spc="-19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4" baseline="1517" dirty="0" smtClean="0">
                <a:latin typeface="Calibri"/>
                <a:cs typeface="Calibri"/>
              </a:rPr>
              <a:t>zi</a:t>
            </a:r>
            <a:r>
              <a:rPr sz="2700" spc="-9" baseline="1517" dirty="0" smtClean="0">
                <a:latin typeface="Calibri"/>
                <a:cs typeface="Calibri"/>
              </a:rPr>
              <a:t>o</a:t>
            </a:r>
            <a:r>
              <a:rPr sz="2700" spc="0" baseline="1517" dirty="0" smtClean="0">
                <a:latin typeface="Calibri"/>
                <a:cs typeface="Calibri"/>
              </a:rPr>
              <a:t>ni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dis</a:t>
            </a:r>
            <a:r>
              <a:rPr sz="2700" spc="-9" baseline="1517" dirty="0" smtClean="0">
                <a:latin typeface="Calibri"/>
                <a:cs typeface="Calibri"/>
              </a:rPr>
              <a:t>po</a:t>
            </a:r>
            <a:r>
              <a:rPr sz="2700" spc="0" baseline="1517" dirty="0" smtClean="0">
                <a:latin typeface="Calibri"/>
                <a:cs typeface="Calibri"/>
              </a:rPr>
              <a:t>nibi</a:t>
            </a:r>
            <a:r>
              <a:rPr sz="2700" spc="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38607" marR="53416" algn="ctr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del</a:t>
            </a:r>
            <a:r>
              <a:rPr sz="2700" spc="9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’ «</a:t>
            </a:r>
            <a:r>
              <a:rPr sz="2700" spc="-4" baseline="1517" dirty="0" smtClean="0">
                <a:latin typeface="Calibri"/>
                <a:cs typeface="Calibri"/>
              </a:rPr>
              <a:t>u</a:t>
            </a:r>
            <a:r>
              <a:rPr sz="2700" spc="0" baseline="1517" dirty="0" smtClean="0">
                <a:latin typeface="Calibri"/>
                <a:cs typeface="Calibri"/>
              </a:rPr>
              <a:t>ni</a:t>
            </a:r>
            <a:r>
              <a:rPr sz="2700" spc="-14" baseline="1517" dirty="0" smtClean="0">
                <a:latin typeface="Calibri"/>
                <a:cs typeface="Calibri"/>
              </a:rPr>
              <a:t>v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44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-14" baseline="1517" dirty="0" smtClean="0">
                <a:latin typeface="Calibri"/>
                <a:cs typeface="Calibri"/>
              </a:rPr>
              <a:t>o</a:t>
            </a:r>
            <a:r>
              <a:rPr sz="2700" spc="0" baseline="1517" dirty="0" smtClean="0">
                <a:latin typeface="Calibri"/>
                <a:cs typeface="Calibri"/>
              </a:rPr>
              <a:t>»</a:t>
            </a:r>
            <a:r>
              <a:rPr sz="2700" spc="4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Go</a:t>
            </a:r>
            <a:r>
              <a:rPr sz="2700" spc="-14" baseline="1517" dirty="0" smtClean="0">
                <a:latin typeface="Calibri"/>
                <a:cs typeface="Calibri"/>
              </a:rPr>
              <a:t>o</a:t>
            </a:r>
            <a:r>
              <a:rPr sz="2700" spc="-4" baseline="1517" dirty="0" smtClean="0">
                <a:latin typeface="Calibri"/>
                <a:cs typeface="Calibri"/>
              </a:rPr>
              <a:t>g</a:t>
            </a:r>
            <a:r>
              <a:rPr sz="2700" spc="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e;</a:t>
            </a:r>
            <a:r>
              <a:rPr sz="2700" spc="2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n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q</a:t>
            </a:r>
            <a:r>
              <a:rPr sz="2700" spc="-9" baseline="1517" dirty="0" smtClean="0">
                <a:latin typeface="Calibri"/>
                <a:cs typeface="Calibri"/>
              </a:rPr>
              <a:t>u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19" baseline="1517" dirty="0" smtClean="0">
                <a:latin typeface="Calibri"/>
                <a:cs typeface="Calibri"/>
              </a:rPr>
              <a:t>s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592709" marR="605336" algn="ctr">
              <a:lnSpc>
                <a:spcPts val="2160"/>
              </a:lnSpc>
            </a:pPr>
            <a:r>
              <a:rPr sz="2700" spc="-19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sce</a:t>
            </a:r>
            <a:r>
              <a:rPr sz="2700" spc="-9" baseline="1517" dirty="0" smtClean="0">
                <a:latin typeface="Calibri"/>
                <a:cs typeface="Calibri"/>
              </a:rPr>
              <a:t>g</a:t>
            </a:r>
            <a:r>
              <a:rPr sz="2700" spc="4" baseline="1517" dirty="0" smtClean="0">
                <a:latin typeface="Calibri"/>
                <a:cs typeface="Calibri"/>
              </a:rPr>
              <a:t>li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 «</a:t>
            </a:r>
            <a:r>
              <a:rPr sz="2700" spc="-14" baseline="1517" dirty="0" smtClean="0">
                <a:latin typeface="Calibri"/>
                <a:cs typeface="Calibri"/>
              </a:rPr>
              <a:t>D</a:t>
            </a:r>
            <a:r>
              <a:rPr sz="2700" spc="-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i</a:t>
            </a:r>
            <a:r>
              <a:rPr sz="2700" spc="-14" baseline="1517" dirty="0" smtClean="0">
                <a:latin typeface="Calibri"/>
                <a:cs typeface="Calibri"/>
              </a:rPr>
              <a:t>v</a:t>
            </a:r>
            <a:r>
              <a:rPr sz="2700" spc="0" baseline="1517" dirty="0" smtClean="0">
                <a:latin typeface="Calibri"/>
                <a:cs typeface="Calibri"/>
              </a:rPr>
              <a:t>e»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4509" y="4361433"/>
            <a:ext cx="3385363" cy="543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476" marR="142434" algn="ctr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latin typeface="Calibri"/>
                <a:cs typeface="Calibri"/>
              </a:rPr>
              <a:t>N</a:t>
            </a:r>
            <a:r>
              <a:rPr sz="1800" spc="0" baseline="2275" dirty="0" smtClean="0">
                <a:latin typeface="Calibri"/>
                <a:cs typeface="Calibri"/>
              </a:rPr>
              <a:t>B</a:t>
            </a:r>
            <a:r>
              <a:rPr sz="1800" spc="-4" baseline="2275" dirty="0" smtClean="0">
                <a:latin typeface="Calibri"/>
                <a:cs typeface="Calibri"/>
              </a:rPr>
              <a:t> L</a:t>
            </a:r>
            <a:r>
              <a:rPr sz="1800" spc="0" baseline="2275" dirty="0" smtClean="0">
                <a:latin typeface="Calibri"/>
                <a:cs typeface="Calibri"/>
              </a:rPr>
              <a:t>a</a:t>
            </a:r>
            <a:r>
              <a:rPr sz="1800" spc="9" baseline="2275" dirty="0" smtClean="0">
                <a:latin typeface="Calibri"/>
                <a:cs typeface="Calibri"/>
              </a:rPr>
              <a:t> d</a:t>
            </a:r>
            <a:r>
              <a:rPr sz="1800" spc="4" baseline="2275" dirty="0" smtClean="0">
                <a:latin typeface="Calibri"/>
                <a:cs typeface="Calibri"/>
              </a:rPr>
              <a:t>i</a:t>
            </a:r>
            <a:r>
              <a:rPr sz="1800" spc="-9" baseline="2275" dirty="0" smtClean="0">
                <a:latin typeface="Calibri"/>
                <a:cs typeface="Calibri"/>
              </a:rPr>
              <a:t>s</a:t>
            </a:r>
            <a:r>
              <a:rPr sz="1800" spc="9" baseline="2275" dirty="0" smtClean="0">
                <a:latin typeface="Calibri"/>
                <a:cs typeface="Calibri"/>
              </a:rPr>
              <a:t>p</a:t>
            </a:r>
            <a:r>
              <a:rPr sz="1800" spc="4" baseline="2275" dirty="0" smtClean="0">
                <a:latin typeface="Calibri"/>
                <a:cs typeface="Calibri"/>
              </a:rPr>
              <a:t>o</a:t>
            </a:r>
            <a:r>
              <a:rPr sz="1800" spc="-9" baseline="2275" dirty="0" smtClean="0">
                <a:latin typeface="Calibri"/>
                <a:cs typeface="Calibri"/>
              </a:rPr>
              <a:t>s</a:t>
            </a:r>
            <a:r>
              <a:rPr sz="1800" spc="4" baseline="2275" dirty="0" smtClean="0">
                <a:latin typeface="Calibri"/>
                <a:cs typeface="Calibri"/>
              </a:rPr>
              <a:t>izio</a:t>
            </a:r>
            <a:r>
              <a:rPr sz="1800" spc="9" baseline="2275" dirty="0" smtClean="0">
                <a:latin typeface="Calibri"/>
                <a:cs typeface="Calibri"/>
              </a:rPr>
              <a:t>n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49" baseline="2275" dirty="0" smtClean="0">
                <a:latin typeface="Calibri"/>
                <a:cs typeface="Calibri"/>
              </a:rPr>
              <a:t> </a:t>
            </a:r>
            <a:r>
              <a:rPr sz="1800" spc="9" baseline="2275" dirty="0" smtClean="0">
                <a:latin typeface="Calibri"/>
                <a:cs typeface="Calibri"/>
              </a:rPr>
              <a:t>d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4" baseline="2275" dirty="0" smtClean="0">
                <a:latin typeface="Calibri"/>
                <a:cs typeface="Calibri"/>
              </a:rPr>
              <a:t>ll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9" baseline="2275" dirty="0" smtClean="0">
                <a:latin typeface="Calibri"/>
                <a:cs typeface="Calibri"/>
              </a:rPr>
              <a:t> </a:t>
            </a:r>
            <a:r>
              <a:rPr sz="1800" spc="4" baseline="2275" dirty="0" smtClean="0">
                <a:latin typeface="Calibri"/>
                <a:cs typeface="Calibri"/>
              </a:rPr>
              <a:t>i</a:t>
            </a:r>
            <a:r>
              <a:rPr sz="1800" spc="-25" baseline="2275" dirty="0" smtClean="0">
                <a:latin typeface="Calibri"/>
                <a:cs typeface="Calibri"/>
              </a:rPr>
              <a:t>c</a:t>
            </a:r>
            <a:r>
              <a:rPr sz="1800" spc="4" baseline="2275" dirty="0" smtClean="0">
                <a:latin typeface="Calibri"/>
                <a:cs typeface="Calibri"/>
              </a:rPr>
              <a:t>o</a:t>
            </a:r>
            <a:r>
              <a:rPr sz="1800" spc="9" baseline="2275" dirty="0" smtClean="0">
                <a:latin typeface="Calibri"/>
                <a:cs typeface="Calibri"/>
              </a:rPr>
              <a:t>n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9" baseline="2275" dirty="0" smtClean="0">
                <a:latin typeface="Calibri"/>
                <a:cs typeface="Calibri"/>
              </a:rPr>
              <a:t> d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4" baseline="2275" dirty="0" smtClean="0">
                <a:latin typeface="Calibri"/>
                <a:cs typeface="Calibri"/>
              </a:rPr>
              <a:t>ll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29" baseline="2275" dirty="0" smtClean="0">
                <a:latin typeface="Calibri"/>
                <a:cs typeface="Calibri"/>
              </a:rPr>
              <a:t> </a:t>
            </a:r>
            <a:r>
              <a:rPr sz="1800" spc="4" baseline="2275" dirty="0" smtClean="0">
                <a:latin typeface="Calibri"/>
                <a:cs typeface="Calibri"/>
              </a:rPr>
              <a:t>a</a:t>
            </a:r>
            <a:r>
              <a:rPr sz="1800" spc="9" baseline="2275" dirty="0" smtClean="0">
                <a:latin typeface="Calibri"/>
                <a:cs typeface="Calibri"/>
              </a:rPr>
              <a:t>pp</a:t>
            </a:r>
            <a:r>
              <a:rPr sz="1800" spc="4" baseline="2275" dirty="0" smtClean="0">
                <a:latin typeface="Calibri"/>
                <a:cs typeface="Calibri"/>
              </a:rPr>
              <a:t>li</a:t>
            </a:r>
            <a:r>
              <a:rPr sz="1800" spc="-25" baseline="2275" dirty="0" smtClean="0">
                <a:latin typeface="Calibri"/>
                <a:cs typeface="Calibri"/>
              </a:rPr>
              <a:t>c</a:t>
            </a:r>
            <a:r>
              <a:rPr sz="1800" spc="4" baseline="2275" dirty="0" smtClean="0">
                <a:latin typeface="Calibri"/>
                <a:cs typeface="Calibri"/>
              </a:rPr>
              <a:t>azio</a:t>
            </a:r>
            <a:r>
              <a:rPr sz="1800" spc="9" baseline="2275" dirty="0" smtClean="0">
                <a:latin typeface="Calibri"/>
                <a:cs typeface="Calibri"/>
              </a:rPr>
              <a:t>n</a:t>
            </a:r>
            <a:r>
              <a:rPr sz="1800" spc="0" baseline="2275" dirty="0" smtClean="0">
                <a:latin typeface="Calibri"/>
                <a:cs typeface="Calibri"/>
              </a:rPr>
              <a:t>i</a:t>
            </a:r>
            <a:r>
              <a:rPr sz="1800" spc="-49" baseline="2275" dirty="0" smtClean="0">
                <a:latin typeface="Calibri"/>
                <a:cs typeface="Calibri"/>
              </a:rPr>
              <a:t> </a:t>
            </a:r>
            <a:r>
              <a:rPr sz="1800" spc="0" baseline="2275" dirty="0" smtClean="0">
                <a:latin typeface="Calibri"/>
                <a:cs typeface="Calibri"/>
              </a:rPr>
              <a:t>è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40"/>
              </a:lnSpc>
              <a:spcBef>
                <a:spcPts val="6"/>
              </a:spcBef>
            </a:pPr>
            <a:r>
              <a:rPr sz="1800" spc="9" baseline="2275" dirty="0" smtClean="0">
                <a:latin typeface="Calibri"/>
                <a:cs typeface="Calibri"/>
              </a:rPr>
              <a:t>p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14" baseline="2275" dirty="0" smtClean="0">
                <a:latin typeface="Calibri"/>
                <a:cs typeface="Calibri"/>
              </a:rPr>
              <a:t>r</a:t>
            </a:r>
            <a:r>
              <a:rPr sz="1800" spc="-9" baseline="2275" dirty="0" smtClean="0">
                <a:latin typeface="Calibri"/>
                <a:cs typeface="Calibri"/>
              </a:rPr>
              <a:t>s</a:t>
            </a:r>
            <a:r>
              <a:rPr sz="1800" spc="4" baseline="2275" dirty="0" smtClean="0">
                <a:latin typeface="Calibri"/>
                <a:cs typeface="Calibri"/>
              </a:rPr>
              <a:t>o</a:t>
            </a:r>
            <a:r>
              <a:rPr sz="1800" spc="9" baseline="2275" dirty="0" smtClean="0">
                <a:latin typeface="Calibri"/>
                <a:cs typeface="Calibri"/>
              </a:rPr>
              <a:t>n</a:t>
            </a:r>
            <a:r>
              <a:rPr sz="1800" spc="4" baseline="2275" dirty="0" smtClean="0">
                <a:latin typeface="Calibri"/>
                <a:cs typeface="Calibri"/>
              </a:rPr>
              <a:t>aliz</a:t>
            </a:r>
            <a:r>
              <a:rPr sz="1800" spc="-14" baseline="2275" dirty="0" smtClean="0">
                <a:latin typeface="Calibri"/>
                <a:cs typeface="Calibri"/>
              </a:rPr>
              <a:t>z</a:t>
            </a:r>
            <a:r>
              <a:rPr sz="1800" spc="4" baseline="2275" dirty="0" smtClean="0">
                <a:latin typeface="Calibri"/>
                <a:cs typeface="Calibri"/>
              </a:rPr>
              <a:t>a</a:t>
            </a:r>
            <a:r>
              <a:rPr sz="1800" spc="-9" baseline="2275" dirty="0" smtClean="0">
                <a:latin typeface="Calibri"/>
                <a:cs typeface="Calibri"/>
              </a:rPr>
              <a:t>b</a:t>
            </a:r>
            <a:r>
              <a:rPr sz="1800" spc="4" baseline="2275" dirty="0" smtClean="0">
                <a:latin typeface="Calibri"/>
                <a:cs typeface="Calibri"/>
              </a:rPr>
              <a:t>il</a:t>
            </a:r>
            <a:r>
              <a:rPr sz="1800" spc="0" baseline="2275" dirty="0" smtClean="0">
                <a:latin typeface="Calibri"/>
                <a:cs typeface="Calibri"/>
              </a:rPr>
              <a:t>e:</a:t>
            </a:r>
            <a:r>
              <a:rPr sz="1800" spc="-49" baseline="2275" dirty="0" smtClean="0">
                <a:latin typeface="Calibri"/>
                <a:cs typeface="Calibri"/>
              </a:rPr>
              <a:t> </a:t>
            </a:r>
            <a:r>
              <a:rPr sz="1800" spc="9" baseline="2275" dirty="0" smtClean="0">
                <a:latin typeface="Calibri"/>
                <a:cs typeface="Calibri"/>
              </a:rPr>
              <a:t>qu</a:t>
            </a:r>
            <a:r>
              <a:rPr sz="1800" spc="4" baseline="2275" dirty="0" smtClean="0">
                <a:latin typeface="Calibri"/>
                <a:cs typeface="Calibri"/>
              </a:rPr>
              <a:t>i</a:t>
            </a:r>
            <a:r>
              <a:rPr sz="1800" spc="9" baseline="2275" dirty="0" smtClean="0">
                <a:latin typeface="Calibri"/>
                <a:cs typeface="Calibri"/>
              </a:rPr>
              <a:t>nd</a:t>
            </a:r>
            <a:r>
              <a:rPr sz="1800" spc="0" baseline="2275" dirty="0" smtClean="0">
                <a:latin typeface="Calibri"/>
                <a:cs typeface="Calibri"/>
              </a:rPr>
              <a:t>i</a:t>
            </a:r>
            <a:r>
              <a:rPr sz="1800" spc="-64" baseline="2275" dirty="0" smtClean="0">
                <a:latin typeface="Calibri"/>
                <a:cs typeface="Calibri"/>
              </a:rPr>
              <a:t> </a:t>
            </a:r>
            <a:r>
              <a:rPr sz="1800" spc="0" baseline="2275" dirty="0" smtClean="0">
                <a:latin typeface="Calibri"/>
                <a:cs typeface="Calibri"/>
              </a:rPr>
              <a:t>è</a:t>
            </a:r>
            <a:r>
              <a:rPr sz="1800" spc="9" baseline="2275" dirty="0" smtClean="0">
                <a:latin typeface="Calibri"/>
                <a:cs typeface="Calibri"/>
              </a:rPr>
              <a:t> p</a:t>
            </a:r>
            <a:r>
              <a:rPr sz="1800" spc="4" baseline="2275" dirty="0" smtClean="0">
                <a:latin typeface="Calibri"/>
                <a:cs typeface="Calibri"/>
              </a:rPr>
              <a:t>o</a:t>
            </a:r>
            <a:r>
              <a:rPr sz="1800" spc="-9" baseline="2275" dirty="0" smtClean="0">
                <a:latin typeface="Calibri"/>
                <a:cs typeface="Calibri"/>
              </a:rPr>
              <a:t>ss</a:t>
            </a:r>
            <a:r>
              <a:rPr sz="1800" spc="4" baseline="2275" dirty="0" smtClean="0">
                <a:latin typeface="Calibri"/>
                <a:cs typeface="Calibri"/>
              </a:rPr>
              <a:t>i</a:t>
            </a:r>
            <a:r>
              <a:rPr sz="1800" spc="9" baseline="2275" dirty="0" smtClean="0">
                <a:latin typeface="Calibri"/>
                <a:cs typeface="Calibri"/>
              </a:rPr>
              <a:t>b</a:t>
            </a:r>
            <a:r>
              <a:rPr sz="1800" spc="4" baseline="2275" dirty="0" smtClean="0">
                <a:latin typeface="Calibri"/>
                <a:cs typeface="Calibri"/>
              </a:rPr>
              <a:t>il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9" baseline="2275" dirty="0" smtClean="0">
                <a:latin typeface="Calibri"/>
                <a:cs typeface="Calibri"/>
              </a:rPr>
              <a:t> </a:t>
            </a:r>
            <a:r>
              <a:rPr sz="1800" spc="-4" baseline="2275" dirty="0" smtClean="0">
                <a:latin typeface="Calibri"/>
                <a:cs typeface="Calibri"/>
              </a:rPr>
              <a:t>c</a:t>
            </a:r>
            <a:r>
              <a:rPr sz="1800" spc="9" baseline="2275" dirty="0" smtClean="0">
                <a:latin typeface="Calibri"/>
                <a:cs typeface="Calibri"/>
              </a:rPr>
              <a:t>h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9" baseline="2275" dirty="0" smtClean="0">
                <a:latin typeface="Calibri"/>
                <a:cs typeface="Calibri"/>
              </a:rPr>
              <a:t> </a:t>
            </a:r>
            <a:r>
              <a:rPr sz="1800" spc="4" baseline="2275" dirty="0" smtClean="0">
                <a:latin typeface="Calibri"/>
                <a:cs typeface="Calibri"/>
              </a:rPr>
              <a:t>i</a:t>
            </a:r>
            <a:r>
              <a:rPr sz="1800" spc="0" baseline="2275" dirty="0" smtClean="0">
                <a:latin typeface="Calibri"/>
                <a:cs typeface="Calibri"/>
              </a:rPr>
              <a:t>n</a:t>
            </a:r>
            <a:r>
              <a:rPr sz="1800" spc="-4" baseline="2275" dirty="0" smtClean="0">
                <a:latin typeface="Calibri"/>
                <a:cs typeface="Calibri"/>
              </a:rPr>
              <a:t> </a:t>
            </a:r>
            <a:r>
              <a:rPr sz="1800" spc="0" baseline="2275" dirty="0" smtClean="0">
                <a:latin typeface="Calibri"/>
                <a:cs typeface="Calibri"/>
              </a:rPr>
              <a:t>PC</a:t>
            </a:r>
            <a:r>
              <a:rPr sz="1800" spc="4" baseline="2275" dirty="0" smtClean="0">
                <a:latin typeface="Calibri"/>
                <a:cs typeface="Calibri"/>
              </a:rPr>
              <a:t> </a:t>
            </a:r>
            <a:r>
              <a:rPr sz="1800" spc="9" baseline="2275" dirty="0" smtClean="0">
                <a:latin typeface="Calibri"/>
                <a:cs typeface="Calibri"/>
              </a:rPr>
              <a:t>d</a:t>
            </a:r>
            <a:r>
              <a:rPr sz="1800" spc="4" baseline="2275" dirty="0" smtClean="0">
                <a:latin typeface="Calibri"/>
                <a:cs typeface="Calibri"/>
              </a:rPr>
              <a:t>i</a:t>
            </a:r>
            <a:r>
              <a:rPr sz="1800" spc="-19" baseline="2275" dirty="0" smtClean="0">
                <a:latin typeface="Calibri"/>
                <a:cs typeface="Calibri"/>
              </a:rPr>
              <a:t>v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14" baseline="2275" dirty="0" smtClean="0">
                <a:latin typeface="Calibri"/>
                <a:cs typeface="Calibri"/>
              </a:rPr>
              <a:t>r</a:t>
            </a:r>
            <a:r>
              <a:rPr sz="1800" spc="-9" baseline="2275" dirty="0" smtClean="0">
                <a:latin typeface="Calibri"/>
                <a:cs typeface="Calibri"/>
              </a:rPr>
              <a:t>s</a:t>
            </a:r>
            <a:r>
              <a:rPr sz="1800" spc="4" baseline="2275" dirty="0" smtClean="0">
                <a:latin typeface="Calibri"/>
                <a:cs typeface="Calibri"/>
              </a:rPr>
              <a:t>i</a:t>
            </a:r>
            <a:r>
              <a:rPr sz="1800" spc="0" baseline="2275" dirty="0" smtClean="0">
                <a:latin typeface="Calibri"/>
                <a:cs typeface="Calibri"/>
              </a:rPr>
              <a:t>,</a:t>
            </a:r>
            <a:r>
              <a:rPr sz="1800" spc="-9" baseline="2275" dirty="0" smtClean="0">
                <a:latin typeface="Calibri"/>
                <a:cs typeface="Calibri"/>
              </a:rPr>
              <a:t> </a:t>
            </a:r>
            <a:r>
              <a:rPr sz="1800" spc="4" baseline="2275" dirty="0" smtClean="0">
                <a:latin typeface="Calibri"/>
                <a:cs typeface="Calibri"/>
              </a:rPr>
              <a:t>l</a:t>
            </a:r>
            <a:r>
              <a:rPr sz="1800" spc="0" baseline="2275" dirty="0" smtClean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522351" marR="528362" algn="ctr">
              <a:lnSpc>
                <a:spcPts val="1440"/>
              </a:lnSpc>
            </a:pPr>
            <a:r>
              <a:rPr sz="1800" spc="9" baseline="2275" dirty="0" smtClean="0">
                <a:latin typeface="Calibri"/>
                <a:cs typeface="Calibri"/>
              </a:rPr>
              <a:t>p</a:t>
            </a:r>
            <a:r>
              <a:rPr sz="1800" spc="4" baseline="2275" dirty="0" smtClean="0">
                <a:latin typeface="Calibri"/>
                <a:cs typeface="Calibri"/>
              </a:rPr>
              <a:t>o</a:t>
            </a:r>
            <a:r>
              <a:rPr sz="1800" spc="-9" baseline="2275" dirty="0" smtClean="0">
                <a:latin typeface="Calibri"/>
                <a:cs typeface="Calibri"/>
              </a:rPr>
              <a:t>s</a:t>
            </a:r>
            <a:r>
              <a:rPr sz="1800" spc="4" baseline="2275" dirty="0" smtClean="0">
                <a:latin typeface="Calibri"/>
                <a:cs typeface="Calibri"/>
              </a:rPr>
              <a:t>izio</a:t>
            </a:r>
            <a:r>
              <a:rPr sz="1800" spc="9" baseline="2275" dirty="0" smtClean="0">
                <a:latin typeface="Calibri"/>
                <a:cs typeface="Calibri"/>
              </a:rPr>
              <a:t>n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29" baseline="2275" dirty="0" smtClean="0">
                <a:latin typeface="Calibri"/>
                <a:cs typeface="Calibri"/>
              </a:rPr>
              <a:t> </a:t>
            </a:r>
            <a:r>
              <a:rPr sz="1800" spc="9" baseline="2275" dirty="0" smtClean="0">
                <a:latin typeface="Calibri"/>
                <a:cs typeface="Calibri"/>
              </a:rPr>
              <a:t>d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4" baseline="2275" dirty="0" smtClean="0">
                <a:latin typeface="Calibri"/>
                <a:cs typeface="Calibri"/>
              </a:rPr>
              <a:t>ll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9" baseline="2275" dirty="0" smtClean="0">
                <a:latin typeface="Calibri"/>
                <a:cs typeface="Calibri"/>
              </a:rPr>
              <a:t> </a:t>
            </a:r>
            <a:r>
              <a:rPr sz="1800" spc="4" baseline="2275" dirty="0" smtClean="0">
                <a:latin typeface="Calibri"/>
                <a:cs typeface="Calibri"/>
              </a:rPr>
              <a:t>i</a:t>
            </a:r>
            <a:r>
              <a:rPr sz="1800" spc="-25" baseline="2275" dirty="0" smtClean="0">
                <a:latin typeface="Calibri"/>
                <a:cs typeface="Calibri"/>
              </a:rPr>
              <a:t>c</a:t>
            </a:r>
            <a:r>
              <a:rPr sz="1800" spc="4" baseline="2275" dirty="0" smtClean="0">
                <a:latin typeface="Calibri"/>
                <a:cs typeface="Calibri"/>
              </a:rPr>
              <a:t>o</a:t>
            </a:r>
            <a:r>
              <a:rPr sz="1800" spc="9" baseline="2275" dirty="0" smtClean="0">
                <a:latin typeface="Calibri"/>
                <a:cs typeface="Calibri"/>
              </a:rPr>
              <a:t>n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-9" baseline="2275" dirty="0" smtClean="0">
                <a:latin typeface="Calibri"/>
                <a:cs typeface="Calibri"/>
              </a:rPr>
              <a:t> </a:t>
            </a:r>
            <a:r>
              <a:rPr sz="1800" spc="9" baseline="2275" dirty="0" smtClean="0">
                <a:latin typeface="Calibri"/>
                <a:cs typeface="Calibri"/>
              </a:rPr>
              <a:t>p</a:t>
            </a:r>
            <a:r>
              <a:rPr sz="1800" spc="4" baseline="2275" dirty="0" smtClean="0">
                <a:latin typeface="Calibri"/>
                <a:cs typeface="Calibri"/>
              </a:rPr>
              <a:t>o</a:t>
            </a:r>
            <a:r>
              <a:rPr sz="1800" spc="-9" baseline="2275" dirty="0" smtClean="0">
                <a:latin typeface="Calibri"/>
                <a:cs typeface="Calibri"/>
              </a:rPr>
              <a:t>ss</a:t>
            </a:r>
            <a:r>
              <a:rPr sz="1800" spc="0" baseline="2275" dirty="0" smtClean="0">
                <a:latin typeface="Calibri"/>
                <a:cs typeface="Calibri"/>
              </a:rPr>
              <a:t>a</a:t>
            </a:r>
            <a:r>
              <a:rPr sz="1800" spc="9" baseline="2275" dirty="0" smtClean="0">
                <a:latin typeface="Calibri"/>
                <a:cs typeface="Calibri"/>
              </a:rPr>
              <a:t> </a:t>
            </a:r>
            <a:r>
              <a:rPr sz="1800" spc="-25" baseline="2275" dirty="0" smtClean="0">
                <a:latin typeface="Calibri"/>
                <a:cs typeface="Calibri"/>
              </a:rPr>
              <a:t>c</a:t>
            </a:r>
            <a:r>
              <a:rPr sz="1800" spc="4" baseline="2275" dirty="0" smtClean="0">
                <a:latin typeface="Calibri"/>
                <a:cs typeface="Calibri"/>
              </a:rPr>
              <a:t>a</a:t>
            </a:r>
            <a:r>
              <a:rPr sz="1800" spc="0" baseline="2275" dirty="0" smtClean="0">
                <a:latin typeface="Calibri"/>
                <a:cs typeface="Calibri"/>
              </a:rPr>
              <a:t>m</a:t>
            </a:r>
            <a:r>
              <a:rPr sz="1800" spc="9" baseline="2275" dirty="0" smtClean="0">
                <a:latin typeface="Calibri"/>
                <a:cs typeface="Calibri"/>
              </a:rPr>
              <a:t>b</a:t>
            </a:r>
            <a:r>
              <a:rPr sz="1800" spc="4" baseline="2275" dirty="0" smtClean="0">
                <a:latin typeface="Calibri"/>
                <a:cs typeface="Calibri"/>
              </a:rPr>
              <a:t>ia</a:t>
            </a:r>
            <a:r>
              <a:rPr sz="1800" spc="-19" baseline="2275" dirty="0" smtClean="0">
                <a:latin typeface="Calibri"/>
                <a:cs typeface="Calibri"/>
              </a:rPr>
              <a:t>r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0319" y="6450718"/>
            <a:ext cx="49621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</a:t>
            </a:r>
            <a:r>
              <a:rPr sz="1400" spc="4" dirty="0" smtClean="0">
                <a:latin typeface="Arial"/>
                <a:cs typeface="Arial"/>
              </a:rPr>
              <a:t>3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564" y="2708871"/>
            <a:ext cx="2592324" cy="3024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014474" y="2348865"/>
            <a:ext cx="325272" cy="288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757286" y="1165631"/>
            <a:ext cx="650697" cy="685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848360" y="1384300"/>
            <a:ext cx="3088640" cy="4726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609" y="1578902"/>
            <a:ext cx="2499741" cy="4139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8092" y="3044659"/>
            <a:ext cx="795362" cy="384467"/>
          </a:xfrm>
          <a:custGeom>
            <a:avLst/>
            <a:gdLst/>
            <a:ahLst/>
            <a:cxnLst/>
            <a:rect l="l" t="t" r="r" b="b"/>
            <a:pathLst>
              <a:path w="795362" h="384467">
                <a:moveTo>
                  <a:pt x="0" y="384467"/>
                </a:moveTo>
                <a:lnTo>
                  <a:pt x="795362" y="384467"/>
                </a:lnTo>
                <a:lnTo>
                  <a:pt x="795362" y="0"/>
                </a:lnTo>
                <a:lnTo>
                  <a:pt x="0" y="0"/>
                </a:lnTo>
                <a:lnTo>
                  <a:pt x="0" y="384467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61641" y="3044659"/>
            <a:ext cx="378739" cy="384467"/>
          </a:xfrm>
          <a:custGeom>
            <a:avLst/>
            <a:gdLst/>
            <a:ahLst/>
            <a:cxnLst/>
            <a:rect l="l" t="t" r="r" b="b"/>
            <a:pathLst>
              <a:path w="378739" h="384467">
                <a:moveTo>
                  <a:pt x="0" y="384467"/>
                </a:moveTo>
                <a:lnTo>
                  <a:pt x="378739" y="384467"/>
                </a:lnTo>
                <a:lnTo>
                  <a:pt x="378739" y="0"/>
                </a:lnTo>
                <a:lnTo>
                  <a:pt x="0" y="0"/>
                </a:lnTo>
                <a:lnTo>
                  <a:pt x="0" y="384467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61000" y="1455420"/>
            <a:ext cx="2595879" cy="1325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4180" y="1648460"/>
            <a:ext cx="2458720" cy="1115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9260" y="1484122"/>
            <a:ext cx="2499741" cy="1230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9260" y="1484122"/>
            <a:ext cx="2499741" cy="1230249"/>
          </a:xfrm>
          <a:custGeom>
            <a:avLst/>
            <a:gdLst/>
            <a:ahLst/>
            <a:cxnLst/>
            <a:rect l="l" t="t" r="r" b="b"/>
            <a:pathLst>
              <a:path w="2499741" h="1230249">
                <a:moveTo>
                  <a:pt x="0" y="0"/>
                </a:moveTo>
                <a:lnTo>
                  <a:pt x="2294763" y="0"/>
                </a:lnTo>
                <a:lnTo>
                  <a:pt x="2499741" y="204977"/>
                </a:lnTo>
                <a:lnTo>
                  <a:pt x="2499741" y="1230249"/>
                </a:lnTo>
                <a:lnTo>
                  <a:pt x="0" y="123024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1000" y="3004820"/>
            <a:ext cx="2595879" cy="1325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4980" y="3195320"/>
            <a:ext cx="2359660" cy="1115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9260" y="3032252"/>
            <a:ext cx="2499741" cy="12302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9260" y="3032252"/>
            <a:ext cx="2499741" cy="1230249"/>
          </a:xfrm>
          <a:custGeom>
            <a:avLst/>
            <a:gdLst/>
            <a:ahLst/>
            <a:cxnLst/>
            <a:rect l="l" t="t" r="r" b="b"/>
            <a:pathLst>
              <a:path w="2499741" h="1230249">
                <a:moveTo>
                  <a:pt x="0" y="0"/>
                </a:moveTo>
                <a:lnTo>
                  <a:pt x="2294763" y="0"/>
                </a:lnTo>
                <a:lnTo>
                  <a:pt x="2499741" y="205105"/>
                </a:lnTo>
                <a:lnTo>
                  <a:pt x="2499741" y="1230249"/>
                </a:lnTo>
                <a:lnTo>
                  <a:pt x="0" y="123024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84020" y="2059939"/>
            <a:ext cx="3873500" cy="1221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5729" y="2928112"/>
            <a:ext cx="3618356" cy="1008253"/>
          </a:xfrm>
          <a:custGeom>
            <a:avLst/>
            <a:gdLst/>
            <a:ahLst/>
            <a:cxnLst/>
            <a:rect l="l" t="t" r="r" b="b"/>
            <a:pathLst>
              <a:path w="3618356" h="1008253">
                <a:moveTo>
                  <a:pt x="73085" y="97411"/>
                </a:moveTo>
                <a:lnTo>
                  <a:pt x="41656" y="88646"/>
                </a:lnTo>
                <a:lnTo>
                  <a:pt x="50037" y="120396"/>
                </a:lnTo>
                <a:lnTo>
                  <a:pt x="73085" y="97411"/>
                </a:lnTo>
                <a:close/>
              </a:path>
              <a:path w="3618356" h="1008253">
                <a:moveTo>
                  <a:pt x="31750" y="88518"/>
                </a:moveTo>
                <a:lnTo>
                  <a:pt x="116839" y="0"/>
                </a:lnTo>
                <a:lnTo>
                  <a:pt x="0" y="116586"/>
                </a:lnTo>
                <a:lnTo>
                  <a:pt x="31750" y="88518"/>
                </a:lnTo>
                <a:close/>
              </a:path>
              <a:path w="3618356" h="1008253">
                <a:moveTo>
                  <a:pt x="143763" y="126"/>
                </a:moveTo>
                <a:lnTo>
                  <a:pt x="132794" y="-5331"/>
                </a:lnTo>
                <a:lnTo>
                  <a:pt x="121064" y="-3175"/>
                </a:lnTo>
                <a:lnTo>
                  <a:pt x="116839" y="0"/>
                </a:lnTo>
                <a:lnTo>
                  <a:pt x="31750" y="88518"/>
                </a:lnTo>
                <a:lnTo>
                  <a:pt x="0" y="116586"/>
                </a:lnTo>
                <a:lnTo>
                  <a:pt x="158876" y="160909"/>
                </a:lnTo>
                <a:lnTo>
                  <a:pt x="41401" y="125349"/>
                </a:lnTo>
                <a:lnTo>
                  <a:pt x="41656" y="88646"/>
                </a:lnTo>
                <a:lnTo>
                  <a:pt x="73085" y="97411"/>
                </a:lnTo>
                <a:lnTo>
                  <a:pt x="50037" y="120396"/>
                </a:lnTo>
                <a:lnTo>
                  <a:pt x="41656" y="88646"/>
                </a:lnTo>
                <a:lnTo>
                  <a:pt x="41401" y="125349"/>
                </a:lnTo>
                <a:lnTo>
                  <a:pt x="109436" y="107548"/>
                </a:lnTo>
                <a:lnTo>
                  <a:pt x="3618356" y="-810513"/>
                </a:lnTo>
                <a:lnTo>
                  <a:pt x="3608704" y="-847344"/>
                </a:lnTo>
                <a:lnTo>
                  <a:pt x="99874" y="70695"/>
                </a:lnTo>
                <a:lnTo>
                  <a:pt x="143637" y="27050"/>
                </a:lnTo>
                <a:lnTo>
                  <a:pt x="149095" y="16081"/>
                </a:lnTo>
                <a:lnTo>
                  <a:pt x="146939" y="4351"/>
                </a:lnTo>
                <a:lnTo>
                  <a:pt x="143763" y="126"/>
                </a:lnTo>
                <a:close/>
              </a:path>
              <a:path w="3618356" h="1008253">
                <a:moveTo>
                  <a:pt x="182371" y="147700"/>
                </a:moveTo>
                <a:lnTo>
                  <a:pt x="181579" y="135243"/>
                </a:lnTo>
                <a:lnTo>
                  <a:pt x="173540" y="126045"/>
                </a:lnTo>
                <a:lnTo>
                  <a:pt x="169163" y="124205"/>
                </a:lnTo>
                <a:lnTo>
                  <a:pt x="109436" y="107548"/>
                </a:lnTo>
                <a:lnTo>
                  <a:pt x="41401" y="125349"/>
                </a:lnTo>
                <a:lnTo>
                  <a:pt x="158876" y="160909"/>
                </a:lnTo>
                <a:lnTo>
                  <a:pt x="171334" y="160116"/>
                </a:lnTo>
                <a:lnTo>
                  <a:pt x="180532" y="152077"/>
                </a:lnTo>
                <a:lnTo>
                  <a:pt x="182371" y="147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6360" y="3048000"/>
            <a:ext cx="2928619" cy="683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40355" y="3175715"/>
            <a:ext cx="2671825" cy="490520"/>
          </a:xfrm>
          <a:custGeom>
            <a:avLst/>
            <a:gdLst/>
            <a:ahLst/>
            <a:cxnLst/>
            <a:rect l="l" t="t" r="r" b="b"/>
            <a:pathLst>
              <a:path w="2671825" h="490520">
                <a:moveTo>
                  <a:pt x="44322" y="84628"/>
                </a:moveTo>
                <a:lnTo>
                  <a:pt x="103970" y="96345"/>
                </a:lnTo>
                <a:lnTo>
                  <a:pt x="2666110" y="490520"/>
                </a:lnTo>
                <a:lnTo>
                  <a:pt x="2671825" y="452801"/>
                </a:lnTo>
                <a:lnTo>
                  <a:pt x="109923" y="58767"/>
                </a:lnTo>
                <a:lnTo>
                  <a:pt x="40258" y="48052"/>
                </a:lnTo>
                <a:lnTo>
                  <a:pt x="34417" y="85644"/>
                </a:lnTo>
                <a:lnTo>
                  <a:pt x="128143" y="165019"/>
                </a:lnTo>
                <a:lnTo>
                  <a:pt x="152145" y="135301"/>
                </a:lnTo>
                <a:lnTo>
                  <a:pt x="103970" y="96345"/>
                </a:lnTo>
                <a:lnTo>
                  <a:pt x="44322" y="84628"/>
                </a:lnTo>
                <a:lnTo>
                  <a:pt x="49275" y="52116"/>
                </a:lnTo>
                <a:lnTo>
                  <a:pt x="74681" y="72660"/>
                </a:lnTo>
                <a:lnTo>
                  <a:pt x="44322" y="84628"/>
                </a:lnTo>
                <a:close/>
              </a:path>
              <a:path w="2671825" h="490520">
                <a:moveTo>
                  <a:pt x="175477" y="6596"/>
                </a:moveTo>
                <a:lnTo>
                  <a:pt x="165559" y="0"/>
                </a:lnTo>
                <a:lnTo>
                  <a:pt x="153415" y="681"/>
                </a:lnTo>
                <a:lnTo>
                  <a:pt x="0" y="61133"/>
                </a:lnTo>
                <a:lnTo>
                  <a:pt x="128143" y="165019"/>
                </a:lnTo>
                <a:lnTo>
                  <a:pt x="34417" y="85644"/>
                </a:lnTo>
                <a:lnTo>
                  <a:pt x="40258" y="48052"/>
                </a:lnTo>
                <a:lnTo>
                  <a:pt x="109923" y="58767"/>
                </a:lnTo>
                <a:lnTo>
                  <a:pt x="167386" y="36114"/>
                </a:lnTo>
                <a:lnTo>
                  <a:pt x="172091" y="33403"/>
                </a:lnTo>
                <a:lnTo>
                  <a:pt x="178753" y="23483"/>
                </a:lnTo>
                <a:lnTo>
                  <a:pt x="178181" y="11349"/>
                </a:lnTo>
                <a:lnTo>
                  <a:pt x="175477" y="6596"/>
                </a:lnTo>
                <a:close/>
              </a:path>
              <a:path w="2671825" h="490520">
                <a:moveTo>
                  <a:pt x="74681" y="72660"/>
                </a:moveTo>
                <a:lnTo>
                  <a:pt x="49275" y="52116"/>
                </a:lnTo>
                <a:lnTo>
                  <a:pt x="44322" y="84628"/>
                </a:lnTo>
                <a:lnTo>
                  <a:pt x="74681" y="7266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66080" y="4607560"/>
            <a:ext cx="2593339" cy="13284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2816" y="4636643"/>
            <a:ext cx="2499741" cy="12303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12816" y="4636643"/>
            <a:ext cx="2499741" cy="1230337"/>
          </a:xfrm>
          <a:custGeom>
            <a:avLst/>
            <a:gdLst/>
            <a:ahLst/>
            <a:cxnLst/>
            <a:rect l="l" t="t" r="r" b="b"/>
            <a:pathLst>
              <a:path w="2499741" h="1230337">
                <a:moveTo>
                  <a:pt x="0" y="0"/>
                </a:moveTo>
                <a:lnTo>
                  <a:pt x="2294636" y="0"/>
                </a:lnTo>
                <a:lnTo>
                  <a:pt x="2499741" y="205104"/>
                </a:lnTo>
                <a:lnTo>
                  <a:pt x="2499741" y="1230337"/>
                </a:lnTo>
                <a:lnTo>
                  <a:pt x="0" y="12303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26360" y="4447540"/>
            <a:ext cx="2933700" cy="889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40355" y="4587621"/>
            <a:ext cx="2676652" cy="682752"/>
          </a:xfrm>
          <a:custGeom>
            <a:avLst/>
            <a:gdLst/>
            <a:ahLst/>
            <a:cxnLst/>
            <a:rect l="l" t="t" r="r" b="b"/>
            <a:pathLst>
              <a:path w="2676652" h="682751">
                <a:moveTo>
                  <a:pt x="2668143" y="682751"/>
                </a:moveTo>
                <a:lnTo>
                  <a:pt x="2676652" y="645667"/>
                </a:lnTo>
                <a:lnTo>
                  <a:pt x="109608" y="54776"/>
                </a:lnTo>
                <a:lnTo>
                  <a:pt x="73652" y="65990"/>
                </a:lnTo>
                <a:lnTo>
                  <a:pt x="49911" y="43687"/>
                </a:lnTo>
                <a:lnTo>
                  <a:pt x="109608" y="54776"/>
                </a:lnTo>
                <a:lnTo>
                  <a:pt x="168782" y="36321"/>
                </a:lnTo>
                <a:lnTo>
                  <a:pt x="181009" y="24890"/>
                </a:lnTo>
                <a:lnTo>
                  <a:pt x="181356" y="12572"/>
                </a:lnTo>
                <a:lnTo>
                  <a:pt x="179188" y="7947"/>
                </a:lnTo>
                <a:lnTo>
                  <a:pt x="169769" y="332"/>
                </a:lnTo>
                <a:lnTo>
                  <a:pt x="157480" y="0"/>
                </a:lnTo>
                <a:lnTo>
                  <a:pt x="0" y="49021"/>
                </a:lnTo>
                <a:lnTo>
                  <a:pt x="41020" y="38988"/>
                </a:lnTo>
                <a:lnTo>
                  <a:pt x="42544" y="75691"/>
                </a:lnTo>
                <a:lnTo>
                  <a:pt x="101221" y="91888"/>
                </a:lnTo>
                <a:lnTo>
                  <a:pt x="2668143" y="682751"/>
                </a:lnTo>
                <a:close/>
              </a:path>
              <a:path w="2676652" h="682751">
                <a:moveTo>
                  <a:pt x="124788" y="165269"/>
                </a:moveTo>
                <a:lnTo>
                  <a:pt x="136537" y="166950"/>
                </a:lnTo>
                <a:lnTo>
                  <a:pt x="147193" y="161162"/>
                </a:lnTo>
                <a:lnTo>
                  <a:pt x="150271" y="156741"/>
                </a:lnTo>
                <a:lnTo>
                  <a:pt x="152014" y="144976"/>
                </a:lnTo>
                <a:lnTo>
                  <a:pt x="146303" y="134238"/>
                </a:lnTo>
                <a:lnTo>
                  <a:pt x="101221" y="91888"/>
                </a:lnTo>
                <a:lnTo>
                  <a:pt x="32512" y="76072"/>
                </a:lnTo>
                <a:lnTo>
                  <a:pt x="101221" y="91888"/>
                </a:lnTo>
                <a:lnTo>
                  <a:pt x="42544" y="75691"/>
                </a:lnTo>
                <a:lnTo>
                  <a:pt x="41020" y="38988"/>
                </a:lnTo>
                <a:lnTo>
                  <a:pt x="0" y="49021"/>
                </a:lnTo>
                <a:lnTo>
                  <a:pt x="120142" y="162051"/>
                </a:lnTo>
                <a:lnTo>
                  <a:pt x="124788" y="165269"/>
                </a:lnTo>
                <a:close/>
              </a:path>
              <a:path w="2676652" h="682751">
                <a:moveTo>
                  <a:pt x="109608" y="54776"/>
                </a:moveTo>
                <a:lnTo>
                  <a:pt x="49911" y="43687"/>
                </a:lnTo>
                <a:lnTo>
                  <a:pt x="73652" y="65990"/>
                </a:lnTo>
                <a:lnTo>
                  <a:pt x="109608" y="54776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5108" y="3593160"/>
            <a:ext cx="1645285" cy="2086991"/>
          </a:xfrm>
          <a:custGeom>
            <a:avLst/>
            <a:gdLst/>
            <a:ahLst/>
            <a:cxnLst/>
            <a:rect l="l" t="t" r="r" b="b"/>
            <a:pathLst>
              <a:path w="1645285" h="2086990">
                <a:moveTo>
                  <a:pt x="0" y="2086991"/>
                </a:moveTo>
                <a:lnTo>
                  <a:pt x="1645285" y="2086991"/>
                </a:lnTo>
                <a:lnTo>
                  <a:pt x="1645285" y="0"/>
                </a:lnTo>
                <a:lnTo>
                  <a:pt x="0" y="0"/>
                </a:lnTo>
                <a:lnTo>
                  <a:pt x="0" y="2086991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1060" y="428132"/>
            <a:ext cx="1721371" cy="584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Google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1595" y="428132"/>
            <a:ext cx="1448989" cy="584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8160" y="428132"/>
            <a:ext cx="4154757" cy="584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nzioni</a:t>
            </a:r>
            <a:r>
              <a:rPr sz="6600" spc="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principa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3979" y="1768871"/>
            <a:ext cx="2085658" cy="802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-9" baseline="3034" dirty="0" smtClean="0">
                <a:latin typeface="Calibri"/>
                <a:cs typeface="Calibri"/>
              </a:rPr>
              <a:t>u</a:t>
            </a:r>
            <a:r>
              <a:rPr sz="2700" spc="4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s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-29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er</a:t>
            </a:r>
            <a:r>
              <a:rPr sz="2700" spc="4" baseline="3034" dirty="0" smtClean="0">
                <a:latin typeface="Calibri"/>
                <a:cs typeface="Calibri"/>
              </a:rPr>
              <a:t> i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4" baseline="3034" dirty="0" smtClean="0">
                <a:latin typeface="Calibri"/>
                <a:cs typeface="Calibri"/>
              </a:rPr>
              <a:t>izi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e a</a:t>
            </a:r>
            <a:endParaRPr sz="1800">
              <a:latin typeface="Calibri"/>
              <a:cs typeface="Calibri"/>
            </a:endParaRPr>
          </a:p>
          <a:p>
            <a:pPr marL="331215" marR="347016" algn="ctr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c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ea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i di</a:t>
            </a:r>
            <a:r>
              <a:rPr sz="2700" spc="-9" baseline="1517" dirty="0" smtClean="0">
                <a:latin typeface="Calibri"/>
                <a:cs typeface="Calibri"/>
              </a:rPr>
              <a:t>v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44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si</a:t>
            </a:r>
            <a:endParaRPr sz="1800">
              <a:latin typeface="Calibri"/>
              <a:cs typeface="Calibri"/>
            </a:endParaRPr>
          </a:p>
          <a:p>
            <a:pPr marL="506475" marR="522007" algn="ctr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d</a:t>
            </a:r>
            <a:r>
              <a:rPr sz="2700" spc="-14" baseline="1517" dirty="0" smtClean="0">
                <a:latin typeface="Calibri"/>
                <a:cs typeface="Calibri"/>
              </a:rPr>
              <a:t>o</a:t>
            </a:r>
            <a:r>
              <a:rPr sz="2700" spc="0" baseline="1517" dirty="0" smtClean="0">
                <a:latin typeface="Calibri"/>
                <a:cs typeface="Calibri"/>
              </a:rPr>
              <a:t>c</a:t>
            </a:r>
            <a:r>
              <a:rPr sz="2700" spc="-9" baseline="1517" dirty="0" smtClean="0">
                <a:latin typeface="Calibri"/>
                <a:cs typeface="Calibri"/>
              </a:rPr>
              <a:t>u</a:t>
            </a:r>
            <a:r>
              <a:rPr sz="2700" spc="0" baseline="1517" dirty="0" smtClean="0">
                <a:latin typeface="Calibri"/>
                <a:cs typeface="Calibri"/>
              </a:rPr>
              <a:t>me</a:t>
            </a:r>
            <a:r>
              <a:rPr sz="2700" spc="-19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4779" y="3317636"/>
            <a:ext cx="1983688" cy="802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-9" baseline="3034" dirty="0" smtClean="0">
                <a:latin typeface="Calibri"/>
                <a:cs typeface="Calibri"/>
              </a:rPr>
              <a:t>u</a:t>
            </a:r>
            <a:r>
              <a:rPr sz="2700" spc="4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s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-29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er</a:t>
            </a:r>
            <a:r>
              <a:rPr sz="2700" spc="4" baseline="3034" dirty="0" smtClean="0">
                <a:latin typeface="Calibri"/>
                <a:cs typeface="Calibri"/>
              </a:rPr>
              <a:t> 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r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12522" marR="128293" algn="ctr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un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d</a:t>
            </a:r>
            <a:r>
              <a:rPr sz="2700" spc="-14" baseline="1517" dirty="0" smtClean="0">
                <a:latin typeface="Calibri"/>
                <a:cs typeface="Calibri"/>
              </a:rPr>
              <a:t>o</a:t>
            </a:r>
            <a:r>
              <a:rPr sz="2700" spc="0" baseline="1517" dirty="0" smtClean="0">
                <a:latin typeface="Calibri"/>
                <a:cs typeface="Calibri"/>
              </a:rPr>
              <a:t>c</a:t>
            </a:r>
            <a:r>
              <a:rPr sz="2700" spc="-9" baseline="1517" dirty="0" smtClean="0">
                <a:latin typeface="Calibri"/>
                <a:cs typeface="Calibri"/>
              </a:rPr>
              <a:t>u</a:t>
            </a:r>
            <a:r>
              <a:rPr sz="2700" spc="0" baseline="1517" dirty="0" smtClean="0">
                <a:latin typeface="Calibri"/>
                <a:cs typeface="Calibri"/>
              </a:rPr>
              <a:t>me</a:t>
            </a:r>
            <a:r>
              <a:rPr sz="2700" spc="-19" baseline="1517" dirty="0" smtClean="0">
                <a:latin typeface="Calibri"/>
                <a:cs typeface="Calibri"/>
              </a:rPr>
              <a:t>n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44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g</a:t>
            </a:r>
            <a:r>
              <a:rPr sz="2700" spc="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à</a:t>
            </a:r>
            <a:endParaRPr sz="1800">
              <a:latin typeface="Calibri"/>
              <a:cs typeface="Calibri"/>
            </a:endParaRPr>
          </a:p>
          <a:p>
            <a:pPr marL="536955" marR="552295" algn="ctr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es</a:t>
            </a:r>
            <a:r>
              <a:rPr sz="2700" spc="4" baseline="1517" dirty="0" smtClean="0">
                <a:latin typeface="Calibri"/>
                <a:cs typeface="Calibri"/>
              </a:rPr>
              <a:t>i</a:t>
            </a:r>
            <a:r>
              <a:rPr sz="2700" spc="-25" baseline="1517" dirty="0" smtClean="0">
                <a:latin typeface="Calibri"/>
                <a:cs typeface="Calibri"/>
              </a:rPr>
              <a:t>st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19" baseline="1517" dirty="0" smtClean="0">
                <a:latin typeface="Calibri"/>
                <a:cs typeface="Calibri"/>
              </a:rPr>
              <a:t>n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6595" y="5197221"/>
            <a:ext cx="190439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u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4" baseline="3034" dirty="0" smtClean="0">
                <a:latin typeface="Calibri"/>
                <a:cs typeface="Calibri"/>
              </a:rPr>
              <a:t>zi</a:t>
            </a:r>
            <a:r>
              <a:rPr sz="2700" spc="-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ni</a:t>
            </a:r>
            <a:r>
              <a:rPr sz="2700" spc="3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se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-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r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0065" y="6463101"/>
            <a:ext cx="49608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14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5108" y="3593160"/>
            <a:ext cx="1645285" cy="2086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461641" y="3044659"/>
            <a:ext cx="378739" cy="384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98092" y="3044659"/>
            <a:ext cx="795362" cy="384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54940" y="1287779"/>
            <a:ext cx="2694084" cy="4173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2"/>
              </a:spcBef>
            </a:pPr>
            <a:endParaRPr sz="850"/>
          </a:p>
          <a:p>
            <a:pPr algn="r">
              <a:lnSpc>
                <a:spcPct val="101725"/>
              </a:lnSpc>
              <a:spcBef>
                <a:spcPts val="1000"/>
              </a:spcBef>
            </a:pPr>
            <a:r>
              <a:rPr sz="2000" spc="4" dirty="0" smtClean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R="160" algn="r">
              <a:lnSpc>
                <a:spcPts val="2400"/>
              </a:lnSpc>
              <a:spcBef>
                <a:spcPts val="120"/>
              </a:spcBef>
            </a:pPr>
            <a:r>
              <a:rPr sz="3000" spc="4" baseline="1365" dirty="0" smtClean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940" y="1287779"/>
            <a:ext cx="2628900" cy="417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304" y="1484757"/>
            <a:ext cx="2040127" cy="3582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2880" y="2682240"/>
            <a:ext cx="2616199" cy="2735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3040" y="2679700"/>
            <a:ext cx="2633980" cy="2379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1775" y="2708910"/>
            <a:ext cx="2520315" cy="26409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1974" y="4929886"/>
            <a:ext cx="420115" cy="41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1775" y="2708910"/>
            <a:ext cx="2520315" cy="2640965"/>
          </a:xfrm>
          <a:custGeom>
            <a:avLst/>
            <a:gdLst/>
            <a:ahLst/>
            <a:cxnLst/>
            <a:rect l="l" t="t" r="r" b="b"/>
            <a:pathLst>
              <a:path w="2520315" h="2640965">
                <a:moveTo>
                  <a:pt x="2100199" y="2640965"/>
                </a:moveTo>
                <a:lnTo>
                  <a:pt x="2184273" y="2304922"/>
                </a:lnTo>
                <a:lnTo>
                  <a:pt x="2520315" y="2220976"/>
                </a:lnTo>
                <a:lnTo>
                  <a:pt x="2100199" y="2640965"/>
                </a:lnTo>
                <a:lnTo>
                  <a:pt x="0" y="2640965"/>
                </a:lnTo>
                <a:lnTo>
                  <a:pt x="0" y="0"/>
                </a:lnTo>
                <a:lnTo>
                  <a:pt x="2520315" y="0"/>
                </a:lnTo>
                <a:lnTo>
                  <a:pt x="2520315" y="2220976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8500" y="3997959"/>
            <a:ext cx="855980" cy="830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3694" y="4020312"/>
            <a:ext cx="656970" cy="632840"/>
          </a:xfrm>
          <a:custGeom>
            <a:avLst/>
            <a:gdLst/>
            <a:ahLst/>
            <a:cxnLst/>
            <a:rect l="l" t="t" r="r" b="b"/>
            <a:pathLst>
              <a:path w="656970" h="632840">
                <a:moveTo>
                  <a:pt x="56387" y="527176"/>
                </a:moveTo>
                <a:lnTo>
                  <a:pt x="52450" y="520192"/>
                </a:lnTo>
                <a:lnTo>
                  <a:pt x="45719" y="518287"/>
                </a:lnTo>
                <a:lnTo>
                  <a:pt x="38988" y="516381"/>
                </a:lnTo>
                <a:lnTo>
                  <a:pt x="31876" y="520319"/>
                </a:lnTo>
                <a:lnTo>
                  <a:pt x="29972" y="527050"/>
                </a:lnTo>
                <a:lnTo>
                  <a:pt x="0" y="632840"/>
                </a:lnTo>
                <a:lnTo>
                  <a:pt x="26924" y="624586"/>
                </a:lnTo>
                <a:lnTo>
                  <a:pt x="9398" y="606298"/>
                </a:lnTo>
                <a:lnTo>
                  <a:pt x="26924" y="624586"/>
                </a:lnTo>
                <a:lnTo>
                  <a:pt x="15112" y="602995"/>
                </a:lnTo>
                <a:lnTo>
                  <a:pt x="43176" y="573786"/>
                </a:lnTo>
                <a:lnTo>
                  <a:pt x="54482" y="534035"/>
                </a:lnTo>
                <a:lnTo>
                  <a:pt x="56387" y="527176"/>
                </a:lnTo>
                <a:close/>
              </a:path>
              <a:path w="656970" h="632840">
                <a:moveTo>
                  <a:pt x="114554" y="584707"/>
                </a:moveTo>
                <a:lnTo>
                  <a:pt x="107695" y="580517"/>
                </a:lnTo>
                <a:lnTo>
                  <a:pt x="100837" y="582168"/>
                </a:lnTo>
                <a:lnTo>
                  <a:pt x="60926" y="591864"/>
                </a:lnTo>
                <a:lnTo>
                  <a:pt x="30353" y="618870"/>
                </a:lnTo>
                <a:lnTo>
                  <a:pt x="36334" y="597839"/>
                </a:lnTo>
                <a:lnTo>
                  <a:pt x="60926" y="591864"/>
                </a:lnTo>
                <a:lnTo>
                  <a:pt x="656970" y="18287"/>
                </a:lnTo>
                <a:lnTo>
                  <a:pt x="639318" y="0"/>
                </a:lnTo>
                <a:lnTo>
                  <a:pt x="43176" y="573786"/>
                </a:lnTo>
                <a:lnTo>
                  <a:pt x="15112" y="602995"/>
                </a:lnTo>
                <a:lnTo>
                  <a:pt x="26924" y="624586"/>
                </a:lnTo>
                <a:lnTo>
                  <a:pt x="0" y="632840"/>
                </a:lnTo>
                <a:lnTo>
                  <a:pt x="106933" y="606932"/>
                </a:lnTo>
                <a:lnTo>
                  <a:pt x="113664" y="605282"/>
                </a:lnTo>
                <a:lnTo>
                  <a:pt x="117856" y="598424"/>
                </a:lnTo>
                <a:lnTo>
                  <a:pt x="116205" y="591565"/>
                </a:lnTo>
                <a:lnTo>
                  <a:pt x="114554" y="584707"/>
                </a:lnTo>
                <a:close/>
              </a:path>
              <a:path w="656970" h="632840">
                <a:moveTo>
                  <a:pt x="30353" y="618870"/>
                </a:moveTo>
                <a:lnTo>
                  <a:pt x="60926" y="591864"/>
                </a:lnTo>
                <a:lnTo>
                  <a:pt x="36334" y="597839"/>
                </a:lnTo>
                <a:lnTo>
                  <a:pt x="30353" y="61887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3560" y="3009900"/>
            <a:ext cx="3520440" cy="3093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9394" y="3204756"/>
            <a:ext cx="3122422" cy="25054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0020" y="3995420"/>
            <a:ext cx="736600" cy="637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4089" y="4344797"/>
            <a:ext cx="523875" cy="431926"/>
          </a:xfrm>
          <a:custGeom>
            <a:avLst/>
            <a:gdLst/>
            <a:ahLst/>
            <a:cxnLst/>
            <a:rect l="l" t="t" r="r" b="b"/>
            <a:pathLst>
              <a:path w="523875" h="431926">
                <a:moveTo>
                  <a:pt x="503936" y="101345"/>
                </a:moveTo>
                <a:lnTo>
                  <a:pt x="471429" y="77098"/>
                </a:lnTo>
                <a:lnTo>
                  <a:pt x="430657" y="70738"/>
                </a:lnTo>
                <a:lnTo>
                  <a:pt x="423672" y="69722"/>
                </a:lnTo>
                <a:lnTo>
                  <a:pt x="417195" y="74421"/>
                </a:lnTo>
                <a:lnTo>
                  <a:pt x="416051" y="81406"/>
                </a:lnTo>
                <a:lnTo>
                  <a:pt x="415036" y="88264"/>
                </a:lnTo>
                <a:lnTo>
                  <a:pt x="419735" y="94868"/>
                </a:lnTo>
                <a:lnTo>
                  <a:pt x="426720" y="95884"/>
                </a:lnTo>
                <a:lnTo>
                  <a:pt x="507873" y="106679"/>
                </a:lnTo>
                <a:lnTo>
                  <a:pt x="503936" y="101345"/>
                </a:lnTo>
                <a:close/>
              </a:path>
              <a:path w="523875" h="431926">
                <a:moveTo>
                  <a:pt x="472821" y="18795"/>
                </a:moveTo>
                <a:lnTo>
                  <a:pt x="487352" y="57349"/>
                </a:lnTo>
                <a:lnTo>
                  <a:pt x="496256" y="80970"/>
                </a:lnTo>
                <a:lnTo>
                  <a:pt x="517778" y="84327"/>
                </a:lnTo>
                <a:lnTo>
                  <a:pt x="523875" y="86994"/>
                </a:lnTo>
                <a:lnTo>
                  <a:pt x="496570" y="9778"/>
                </a:lnTo>
                <a:lnTo>
                  <a:pt x="494030" y="3301"/>
                </a:lnTo>
                <a:lnTo>
                  <a:pt x="486790" y="0"/>
                </a:lnTo>
                <a:lnTo>
                  <a:pt x="480187" y="2412"/>
                </a:lnTo>
                <a:lnTo>
                  <a:pt x="473583" y="4952"/>
                </a:lnTo>
                <a:lnTo>
                  <a:pt x="470281" y="12191"/>
                </a:lnTo>
                <a:lnTo>
                  <a:pt x="472821" y="18795"/>
                </a:lnTo>
                <a:close/>
              </a:path>
              <a:path w="523875" h="431926">
                <a:moveTo>
                  <a:pt x="487352" y="57349"/>
                </a:moveTo>
                <a:lnTo>
                  <a:pt x="16001" y="-325247"/>
                </a:lnTo>
                <a:lnTo>
                  <a:pt x="0" y="-305562"/>
                </a:lnTo>
                <a:lnTo>
                  <a:pt x="471429" y="77098"/>
                </a:lnTo>
                <a:lnTo>
                  <a:pt x="503936" y="101345"/>
                </a:lnTo>
                <a:lnTo>
                  <a:pt x="507873" y="106679"/>
                </a:lnTo>
                <a:lnTo>
                  <a:pt x="426720" y="95884"/>
                </a:lnTo>
                <a:lnTo>
                  <a:pt x="535432" y="112775"/>
                </a:lnTo>
                <a:lnTo>
                  <a:pt x="496570" y="9778"/>
                </a:lnTo>
                <a:lnTo>
                  <a:pt x="523875" y="86994"/>
                </a:lnTo>
                <a:lnTo>
                  <a:pt x="517778" y="84327"/>
                </a:lnTo>
                <a:lnTo>
                  <a:pt x="496256" y="80970"/>
                </a:lnTo>
                <a:lnTo>
                  <a:pt x="487352" y="5734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1372" y="602614"/>
            <a:ext cx="172138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1590" y="602614"/>
            <a:ext cx="6354786" cy="154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r>
              <a:rPr sz="6600" spc="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-54" baseline="310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6600" spc="-54" baseline="310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3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doc</a:t>
            </a:r>
            <a:r>
              <a:rPr sz="6600" spc="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6600" spc="-34" baseline="3103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endParaRPr sz="4400">
              <a:latin typeface="Calibri"/>
              <a:cs typeface="Calibri"/>
            </a:endParaRPr>
          </a:p>
          <a:p>
            <a:pPr marL="288035" marR="38100">
              <a:lnSpc>
                <a:spcPct val="101725"/>
              </a:lnSpc>
              <a:spcBef>
                <a:spcPts val="2477"/>
              </a:spcBef>
            </a:pPr>
            <a:r>
              <a:rPr sz="2000" spc="0" dirty="0" smtClean="0">
                <a:latin typeface="Calibri"/>
                <a:cs typeface="Calibri"/>
              </a:rPr>
              <a:t>) </a:t>
            </a:r>
            <a:r>
              <a:rPr sz="2000" spc="16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li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-2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su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pu</a:t>
            </a:r>
            <a:r>
              <a:rPr sz="2000" spc="0" dirty="0" smtClean="0">
                <a:latin typeface="Calibri"/>
                <a:cs typeface="Calibri"/>
              </a:rPr>
              <a:t>lsa</a:t>
            </a:r>
            <a:r>
              <a:rPr sz="2000" spc="-14" dirty="0" smtClean="0">
                <a:latin typeface="Calibri"/>
                <a:cs typeface="Calibri"/>
              </a:rPr>
              <a:t>n</a:t>
            </a:r>
            <a:r>
              <a:rPr sz="2000" spc="-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«</a:t>
            </a:r>
            <a:r>
              <a:rPr sz="2000" spc="-9" dirty="0" smtClean="0">
                <a:solidFill>
                  <a:srgbClr val="FF0000"/>
                </a:solidFill>
                <a:latin typeface="Calibri"/>
                <a:cs typeface="Calibri"/>
              </a:rPr>
              <a:t>CR</a:t>
            </a:r>
            <a:r>
              <a:rPr sz="2000" spc="-19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288036">
              <a:lnSpc>
                <a:spcPts val="2400"/>
              </a:lnSpc>
              <a:spcBef>
                <a:spcPts val="120"/>
              </a:spcBef>
            </a:pPr>
            <a:r>
              <a:rPr sz="3000" spc="0" baseline="1365" dirty="0" smtClean="0">
                <a:latin typeface="Calibri"/>
                <a:cs typeface="Calibri"/>
              </a:rPr>
              <a:t>) </a:t>
            </a:r>
            <a:r>
              <a:rPr sz="3000" spc="16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Sceglie</a:t>
            </a:r>
            <a:r>
              <a:rPr sz="3000" spc="-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al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me</a:t>
            </a:r>
            <a:r>
              <a:rPr sz="3000" spc="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ù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t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9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logia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do</a:t>
            </a:r>
            <a:r>
              <a:rPr sz="3000" spc="-4" baseline="1365" dirty="0" smtClean="0">
                <a:latin typeface="Calibri"/>
                <a:cs typeface="Calibri"/>
              </a:rPr>
              <a:t>c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men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50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esi</a:t>
            </a:r>
            <a:r>
              <a:rPr sz="3000" spc="9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-19" baseline="1365" dirty="0" smtClean="0">
                <a:latin typeface="Calibri"/>
                <a:cs typeface="Calibri"/>
              </a:rPr>
              <a:t>a</a:t>
            </a:r>
            <a:r>
              <a:rPr sz="3000" spc="-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2105" y="2988691"/>
            <a:ext cx="2330219" cy="191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84" marR="29794" algn="ctr">
              <a:lnSpc>
                <a:spcPts val="1525"/>
              </a:lnSpc>
              <a:spcBef>
                <a:spcPts val="76"/>
              </a:spcBef>
            </a:pP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B </a:t>
            </a:r>
            <a:r>
              <a:rPr sz="2100" spc="4" baseline="1950" dirty="0" smtClean="0">
                <a:latin typeface="Calibri"/>
                <a:cs typeface="Calibri"/>
              </a:rPr>
              <a:t>«</a:t>
            </a: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olle</a:t>
            </a:r>
            <a:r>
              <a:rPr sz="2100" spc="-14" baseline="1950" dirty="0" smtClean="0">
                <a:latin typeface="Calibri"/>
                <a:cs typeface="Calibri"/>
              </a:rPr>
              <a:t>g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0" baseline="1950" dirty="0" smtClean="0">
                <a:latin typeface="Calibri"/>
                <a:cs typeface="Calibri"/>
              </a:rPr>
              <a:t>l</a:t>
            </a:r>
            <a:r>
              <a:rPr sz="2100" spc="-9" baseline="1950" dirty="0" smtClean="0">
                <a:latin typeface="Calibri"/>
                <a:cs typeface="Calibri"/>
              </a:rPr>
              <a:t>t</a:t>
            </a:r>
            <a:r>
              <a:rPr sz="2100" spc="-25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25" baseline="1950" dirty="0" smtClean="0">
                <a:latin typeface="Calibri"/>
                <a:cs typeface="Calibri"/>
              </a:rPr>
              <a:t> 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4" baseline="1950" dirty="0" smtClean="0">
                <a:latin typeface="Calibri"/>
                <a:cs typeface="Calibri"/>
              </a:rPr>
              <a:t>pp</a:t>
            </a:r>
            <a:r>
              <a:rPr sz="2100" spc="0" baseline="1950" dirty="0" smtClean="0">
                <a:latin typeface="Calibri"/>
                <a:cs typeface="Calibri"/>
              </a:rPr>
              <a:t>li</a:t>
            </a:r>
            <a:r>
              <a:rPr sz="2100" spc="-14" baseline="1950" dirty="0" smtClean="0">
                <a:latin typeface="Calibri"/>
                <a:cs typeface="Calibri"/>
              </a:rPr>
              <a:t>c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4" baseline="1950" dirty="0" smtClean="0">
                <a:latin typeface="Calibri"/>
                <a:cs typeface="Calibri"/>
              </a:rPr>
              <a:t>z</a:t>
            </a:r>
            <a:r>
              <a:rPr sz="2100" spc="0" baseline="1950" dirty="0" smtClean="0">
                <a:latin typeface="Calibri"/>
                <a:cs typeface="Calibri"/>
              </a:rPr>
              <a:t>io</a:t>
            </a:r>
            <a:r>
              <a:rPr sz="2100" spc="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i»</a:t>
            </a:r>
            <a:endParaRPr sz="1400">
              <a:latin typeface="Calibri"/>
              <a:cs typeface="Calibri"/>
            </a:endParaRPr>
          </a:p>
          <a:p>
            <a:pPr marL="111101" marR="123002" algn="ctr">
              <a:lnSpc>
                <a:spcPts val="1680"/>
              </a:lnSpc>
              <a:spcBef>
                <a:spcPts val="7"/>
              </a:spcBef>
            </a:pPr>
            <a:r>
              <a:rPr sz="2100" spc="-9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on</a:t>
            </a:r>
            <a:r>
              <a:rPr sz="2100" spc="-9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14" baseline="1950" dirty="0" smtClean="0">
                <a:latin typeface="Calibri"/>
                <a:cs typeface="Calibri"/>
              </a:rPr>
              <a:t>n</a:t>
            </a:r>
            <a:r>
              <a:rPr sz="2100" spc="-2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25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di </a:t>
            </a:r>
            <a:r>
              <a:rPr sz="2100" spc="-9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ol</a:t>
            </a:r>
            <a:r>
              <a:rPr sz="2100" spc="-4" baseline="1950" dirty="0" smtClean="0">
                <a:latin typeface="Calibri"/>
                <a:cs typeface="Calibri"/>
              </a:rPr>
              <a:t>l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19" baseline="1950" dirty="0" smtClean="0">
                <a:latin typeface="Calibri"/>
                <a:cs typeface="Calibri"/>
              </a:rPr>
              <a:t>g</a:t>
            </a:r>
            <a:r>
              <a:rPr sz="2100" spc="4" baseline="1950" dirty="0" smtClean="0">
                <a:latin typeface="Calibri"/>
                <a:cs typeface="Calibri"/>
              </a:rPr>
              <a:t>a</a:t>
            </a:r>
            <a:r>
              <a:rPr sz="2100" spc="-2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14" baseline="1950" dirty="0" smtClean="0">
                <a:latin typeface="Calibri"/>
                <a:cs typeface="Calibri"/>
              </a:rPr>
              <a:t> </a:t>
            </a:r>
            <a:r>
              <a:rPr sz="2100" spc="-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9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o</a:t>
            </a:r>
            <a:r>
              <a:rPr sz="2100" spc="-29" baseline="1950" dirty="0" smtClean="0">
                <a:latin typeface="Calibri"/>
                <a:cs typeface="Calibri"/>
              </a:rPr>
              <a:t>r</a:t>
            </a:r>
            <a:r>
              <a:rPr sz="2100" spc="-9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R="25" algn="ctr">
              <a:lnSpc>
                <a:spcPts val="1680"/>
              </a:lnSpc>
            </a:pP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25" baseline="1950" dirty="0" smtClean="0">
                <a:latin typeface="Calibri"/>
                <a:cs typeface="Calibri"/>
              </a:rPr>
              <a:t>s</a:t>
            </a:r>
            <a:r>
              <a:rPr sz="2100" spc="-2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4" baseline="1950" dirty="0" smtClean="0">
                <a:latin typeface="Calibri"/>
                <a:cs typeface="Calibri"/>
              </a:rPr>
              <a:t>r</a:t>
            </a:r>
            <a:r>
              <a:rPr sz="2100" spc="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e,</a:t>
            </a:r>
            <a:r>
              <a:rPr sz="2100" spc="34" baseline="1950" dirty="0" smtClean="0">
                <a:latin typeface="Calibri"/>
                <a:cs typeface="Calibri"/>
              </a:rPr>
              <a:t> 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4" baseline="1950" dirty="0" smtClean="0">
                <a:latin typeface="Calibri"/>
                <a:cs typeface="Calibri"/>
              </a:rPr>
              <a:t>nch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14" baseline="1950" dirty="0" smtClean="0">
                <a:latin typeface="Calibri"/>
                <a:cs typeface="Calibri"/>
              </a:rPr>
              <a:t> </a:t>
            </a:r>
            <a:r>
              <a:rPr sz="2100" spc="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on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i Google,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276225" marR="286753" algn="ctr">
              <a:lnSpc>
                <a:spcPts val="1680"/>
              </a:lnSpc>
            </a:pPr>
            <a:r>
              <a:rPr sz="2100" spc="-4" baseline="1950" dirty="0" smtClean="0">
                <a:latin typeface="Calibri"/>
                <a:cs typeface="Calibri"/>
              </a:rPr>
              <a:t>s</a:t>
            </a:r>
            <a:r>
              <a:rPr sz="2100" spc="4" baseline="1950" dirty="0" smtClean="0">
                <a:latin typeface="Calibri"/>
                <a:cs typeface="Calibri"/>
              </a:rPr>
              <a:t>udd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4" baseline="1950" dirty="0" smtClean="0">
                <a:latin typeface="Calibri"/>
                <a:cs typeface="Calibri"/>
              </a:rPr>
              <a:t>v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9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25" baseline="1950" dirty="0" smtClean="0">
                <a:latin typeface="Calibri"/>
                <a:cs typeface="Calibri"/>
              </a:rPr>
              <a:t> </a:t>
            </a:r>
            <a:r>
              <a:rPr sz="2100" spc="4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-9" baseline="1950" dirty="0" smtClean="0">
                <a:latin typeface="Calibri"/>
                <a:cs typeface="Calibri"/>
              </a:rPr>
              <a:t>ca</a:t>
            </a:r>
            <a:r>
              <a:rPr sz="2100" spc="-2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eg</a:t>
            </a:r>
            <a:r>
              <a:rPr sz="2100" spc="4" baseline="1950" dirty="0" smtClean="0">
                <a:latin typeface="Calibri"/>
                <a:cs typeface="Calibri"/>
              </a:rPr>
              <a:t>o</a:t>
            </a:r>
            <a:r>
              <a:rPr sz="2100" spc="-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ie: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80"/>
              </a:lnSpc>
            </a:pPr>
            <a:r>
              <a:rPr sz="2100" spc="4" baseline="1950" dirty="0" smtClean="0">
                <a:latin typeface="Calibri"/>
                <a:cs typeface="Calibri"/>
              </a:rPr>
              <a:t>I</a:t>
            </a:r>
            <a:r>
              <a:rPr sz="2100" spc="-14" baseline="1950" dirty="0" smtClean="0">
                <a:latin typeface="Calibri"/>
                <a:cs typeface="Calibri"/>
              </a:rPr>
              <a:t>n</a:t>
            </a:r>
            <a:r>
              <a:rPr sz="2100" spc="-2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25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4" baseline="1950" dirty="0" smtClean="0">
                <a:latin typeface="Calibri"/>
                <a:cs typeface="Calibri"/>
              </a:rPr>
              <a:t>ss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-14" baseline="1950" dirty="0" smtClean="0">
                <a:latin typeface="Calibri"/>
                <a:cs typeface="Calibri"/>
              </a:rPr>
              <a:t>n</a:t>
            </a:r>
            <a:r>
              <a:rPr sz="2100" spc="-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59" baseline="1950" dirty="0" smtClean="0">
                <a:latin typeface="Calibri"/>
                <a:cs typeface="Calibri"/>
              </a:rPr>
              <a:t> </a:t>
            </a:r>
            <a:r>
              <a:rPr sz="2100" spc="4" baseline="1950" dirty="0" smtClean="0">
                <a:latin typeface="Calibri"/>
                <a:cs typeface="Calibri"/>
              </a:rPr>
              <a:t>qu</a:t>
            </a:r>
            <a:r>
              <a:rPr sz="2100" spc="0" baseline="1950" dirty="0" smtClean="0">
                <a:latin typeface="Calibri"/>
                <a:cs typeface="Calibri"/>
              </a:rPr>
              <a:t>elle</a:t>
            </a:r>
            <a:r>
              <a:rPr sz="2100" spc="4" baseline="1950" dirty="0" smtClean="0">
                <a:latin typeface="Calibri"/>
                <a:cs typeface="Calibri"/>
              </a:rPr>
              <a:t> d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14" baseline="1950" dirty="0" smtClean="0">
                <a:latin typeface="Calibri"/>
                <a:cs typeface="Calibri"/>
              </a:rPr>
              <a:t>c</a:t>
            </a:r>
            <a:r>
              <a:rPr sz="2100" spc="-9" baseline="1950" dirty="0" smtClean="0">
                <a:latin typeface="Calibri"/>
                <a:cs typeface="Calibri"/>
              </a:rPr>
              <a:t>a</a:t>
            </a:r>
            <a:r>
              <a:rPr sz="2100" spc="-2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4" baseline="1950" dirty="0" smtClean="0">
                <a:latin typeface="Calibri"/>
                <a:cs typeface="Calibri"/>
              </a:rPr>
              <a:t> 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0" baseline="1950" dirty="0" smtClean="0">
                <a:latin typeface="Calibri"/>
                <a:cs typeface="Calibri"/>
              </a:rPr>
              <a:t>lla</a:t>
            </a:r>
            <a:endParaRPr sz="1400">
              <a:latin typeface="Calibri"/>
              <a:cs typeface="Calibri"/>
            </a:endParaRPr>
          </a:p>
          <a:p>
            <a:pPr marL="245721" marR="256792" algn="ctr">
              <a:lnSpc>
                <a:spcPts val="1680"/>
              </a:lnSpc>
            </a:pPr>
            <a:r>
              <a:rPr sz="2100" spc="0" baseline="1950" dirty="0" smtClean="0">
                <a:latin typeface="Calibri"/>
                <a:cs typeface="Calibri"/>
              </a:rPr>
              <a:t>did</a:t>
            </a:r>
            <a:r>
              <a:rPr sz="2100" spc="-9" baseline="1950" dirty="0" smtClean="0">
                <a:latin typeface="Calibri"/>
                <a:cs typeface="Calibri"/>
              </a:rPr>
              <a:t>a</a:t>
            </a:r>
            <a:r>
              <a:rPr sz="2100" spc="-29" baseline="1950" dirty="0" smtClean="0">
                <a:latin typeface="Calibri"/>
                <a:cs typeface="Calibri"/>
              </a:rPr>
              <a:t>t</a:t>
            </a:r>
            <a:r>
              <a:rPr sz="2100" spc="-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1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29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(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29" baseline="1950" dirty="0" smtClean="0">
                <a:latin typeface="Calibri"/>
                <a:cs typeface="Calibri"/>
              </a:rPr>
              <a:t>s</a:t>
            </a:r>
            <a:r>
              <a:rPr sz="2100" spc="-9" baseline="1950" dirty="0" smtClean="0">
                <a:latin typeface="Calibri"/>
                <a:cs typeface="Calibri"/>
              </a:rPr>
              <a:t>tr</a:t>
            </a:r>
            <a:r>
              <a:rPr sz="2100" spc="0" baseline="1950" dirty="0" smtClean="0">
                <a:latin typeface="Calibri"/>
                <a:cs typeface="Calibri"/>
              </a:rPr>
              <a:t>u</a:t>
            </a:r>
            <a:r>
              <a:rPr sz="2100" spc="9" baseline="1950" dirty="0" smtClean="0">
                <a:latin typeface="Calibri"/>
                <a:cs typeface="Calibri"/>
              </a:rPr>
              <a:t>z</a:t>
            </a:r>
            <a:r>
              <a:rPr sz="2100" spc="0" baseline="1950" dirty="0" smtClean="0">
                <a:latin typeface="Calibri"/>
                <a:cs typeface="Calibri"/>
              </a:rPr>
              <a:t>ione)</a:t>
            </a:r>
            <a:r>
              <a:rPr sz="2100" spc="3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p</a:t>
            </a:r>
            <a:r>
              <a:rPr sz="2100" spc="4" baseline="1950" dirty="0" smtClean="0">
                <a:latin typeface="Calibri"/>
                <a:cs typeface="Calibri"/>
              </a:rPr>
              <a:t>e</a:t>
            </a:r>
            <a:r>
              <a:rPr sz="2100" spc="0" baseline="1950" dirty="0" smtClean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  <a:p>
            <a:pPr marL="316865" marR="329258" algn="ctr">
              <a:lnSpc>
                <a:spcPts val="1680"/>
              </a:lnSpc>
            </a:pP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4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em</a:t>
            </a:r>
            <a:r>
              <a:rPr sz="2100" spc="9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io l</a:t>
            </a:r>
            <a:r>
              <a:rPr sz="2100" spc="-109" baseline="1950" dirty="0" smtClean="0">
                <a:latin typeface="Calibri"/>
                <a:cs typeface="Calibri"/>
              </a:rPr>
              <a:t>’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4" baseline="1950" dirty="0" smtClean="0">
                <a:latin typeface="Calibri"/>
                <a:cs typeface="Calibri"/>
              </a:rPr>
              <a:t>pp</a:t>
            </a:r>
            <a:r>
              <a:rPr sz="2100" spc="0" baseline="1950" dirty="0" smtClean="0">
                <a:latin typeface="Calibri"/>
                <a:cs typeface="Calibri"/>
              </a:rPr>
              <a:t>li</a:t>
            </a:r>
            <a:r>
              <a:rPr sz="2100" spc="-14" baseline="1950" dirty="0" smtClean="0">
                <a:latin typeface="Calibri"/>
                <a:cs typeface="Calibri"/>
              </a:rPr>
              <a:t>c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4" baseline="1950" dirty="0" smtClean="0">
                <a:latin typeface="Calibri"/>
                <a:cs typeface="Calibri"/>
              </a:rPr>
              <a:t>z</a:t>
            </a:r>
            <a:r>
              <a:rPr sz="2100" spc="0" baseline="1950" dirty="0" smtClean="0">
                <a:latin typeface="Calibri"/>
                <a:cs typeface="Calibri"/>
              </a:rPr>
              <a:t>io</a:t>
            </a:r>
            <a:r>
              <a:rPr sz="2100" spc="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4444" marR="14097" algn="ctr">
              <a:lnSpc>
                <a:spcPts val="1680"/>
              </a:lnSpc>
            </a:pPr>
            <a:r>
              <a:rPr sz="2100" spc="4" baseline="1950" dirty="0" smtClean="0">
                <a:latin typeface="Calibri"/>
                <a:cs typeface="Calibri"/>
              </a:rPr>
              <a:t>«</a:t>
            </a:r>
            <a:r>
              <a:rPr sz="2100" spc="-9" baseline="1950" dirty="0" smtClean="0">
                <a:latin typeface="Calibri"/>
                <a:cs typeface="Calibri"/>
              </a:rPr>
              <a:t>L</a:t>
            </a:r>
            <a:r>
              <a:rPr sz="2100" spc="4" baseline="1950" dirty="0" smtClean="0">
                <a:latin typeface="Calibri"/>
                <a:cs typeface="Calibri"/>
              </a:rPr>
              <a:t>uc</a:t>
            </a:r>
            <a:r>
              <a:rPr sz="2100" spc="0" baseline="1950" dirty="0" smtClean="0">
                <a:latin typeface="Calibri"/>
                <a:cs typeface="Calibri"/>
              </a:rPr>
              <a:t>id</a:t>
            </a:r>
            <a:r>
              <a:rPr sz="2100" spc="9" baseline="1950" dirty="0" smtClean="0">
                <a:latin typeface="Calibri"/>
                <a:cs typeface="Calibri"/>
              </a:rPr>
              <a:t>c</a:t>
            </a:r>
            <a:r>
              <a:rPr sz="2100" spc="4" baseline="1950" dirty="0" smtClean="0">
                <a:latin typeface="Calibri"/>
                <a:cs typeface="Calibri"/>
              </a:rPr>
              <a:t>h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-9" baseline="1950" dirty="0" smtClean="0">
                <a:latin typeface="Calibri"/>
                <a:cs typeface="Calibri"/>
              </a:rPr>
              <a:t>r</a:t>
            </a:r>
            <a:r>
              <a:rPr sz="2100" spc="-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»</a:t>
            </a:r>
            <a:r>
              <a:rPr sz="2100" spc="-14" baseline="1950" dirty="0" smtClean="0">
                <a:latin typeface="Calibri"/>
                <a:cs typeface="Calibri"/>
              </a:rPr>
              <a:t> </a:t>
            </a:r>
            <a:r>
              <a:rPr sz="2100" spc="4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9" baseline="1950" dirty="0" smtClean="0">
                <a:latin typeface="Calibri"/>
                <a:cs typeface="Calibri"/>
              </a:rPr>
              <a:t>c</a:t>
            </a:r>
            <a:r>
              <a:rPr sz="2100" spc="-25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-25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m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4" baseline="1950" dirty="0" smtClean="0">
                <a:latin typeface="Calibri"/>
                <a:cs typeface="Calibri"/>
              </a:rPr>
              <a:t>pp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69545" marR="181478" algn="ctr">
              <a:lnSpc>
                <a:spcPts val="1680"/>
              </a:lnSpc>
            </a:pPr>
            <a:r>
              <a:rPr sz="2100" spc="-9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</a:t>
            </a:r>
            <a:r>
              <a:rPr sz="2100" spc="4" baseline="1950" dirty="0" smtClean="0">
                <a:latin typeface="Calibri"/>
                <a:cs typeface="Calibri"/>
              </a:rPr>
              <a:t>nc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25" baseline="1950" dirty="0" smtClean="0">
                <a:latin typeface="Calibri"/>
                <a:cs typeface="Calibri"/>
              </a:rPr>
              <a:t>t</a:t>
            </a:r>
            <a:r>
              <a:rPr sz="2100" spc="-9" baseline="1950" dirty="0" smtClean="0">
                <a:latin typeface="Calibri"/>
                <a:cs typeface="Calibri"/>
              </a:rPr>
              <a:t>t</a:t>
            </a:r>
            <a:r>
              <a:rPr sz="2100" spc="4" baseline="1950" dirty="0" smtClean="0">
                <a:latin typeface="Calibri"/>
                <a:cs typeface="Calibri"/>
              </a:rPr>
              <a:t>u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0" baseline="1950" dirty="0" smtClean="0">
                <a:latin typeface="Calibri"/>
                <a:cs typeface="Calibri"/>
              </a:rPr>
              <a:t>li, </a:t>
            </a:r>
            <a:r>
              <a:rPr sz="2100" spc="-4" baseline="1950" dirty="0" smtClean="0">
                <a:latin typeface="Calibri"/>
                <a:cs typeface="Calibri"/>
              </a:rPr>
              <a:t>f</a:t>
            </a:r>
            <a:r>
              <a:rPr sz="2100" spc="0" baseline="1950" dirty="0" smtClean="0">
                <a:latin typeface="Calibri"/>
                <a:cs typeface="Calibri"/>
              </a:rPr>
              <a:t>lo</a:t>
            </a:r>
            <a:r>
              <a:rPr sz="2100" spc="-19" baseline="1950" dirty="0" smtClean="0">
                <a:latin typeface="Calibri"/>
                <a:cs typeface="Calibri"/>
              </a:rPr>
              <a:t>w</a:t>
            </a:r>
            <a:r>
              <a:rPr sz="2100" spc="4" baseline="1950" dirty="0" smtClean="0">
                <a:latin typeface="Calibri"/>
                <a:cs typeface="Calibri"/>
              </a:rPr>
              <a:t>ch</a:t>
            </a:r>
            <a:r>
              <a:rPr sz="2100" spc="9" baseline="1950" dirty="0" smtClean="0">
                <a:latin typeface="Calibri"/>
                <a:cs typeface="Calibri"/>
              </a:rPr>
              <a:t>a</a:t>
            </a:r>
            <a:r>
              <a:rPr sz="2100" spc="-9" baseline="1950" dirty="0" smtClean="0">
                <a:latin typeface="Calibri"/>
                <a:cs typeface="Calibri"/>
              </a:rPr>
              <a:t>r</a:t>
            </a:r>
            <a:r>
              <a:rPr sz="2100" spc="-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25" baseline="1950" dirty="0" smtClean="0">
                <a:latin typeface="Calibri"/>
                <a:cs typeface="Calibri"/>
              </a:rPr>
              <a:t>t</a:t>
            </a:r>
            <a:r>
              <a:rPr sz="2100" spc="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4608" y="6567558"/>
            <a:ext cx="49621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</a:t>
            </a:r>
            <a:r>
              <a:rPr sz="1400" spc="4" dirty="0" smtClean="0">
                <a:latin typeface="Arial"/>
                <a:cs typeface="Arial"/>
              </a:rPr>
              <a:t>5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33165" y="6587243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297180" y="1724659"/>
            <a:ext cx="4262120" cy="313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" y="1919986"/>
            <a:ext cx="3672459" cy="2544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7413" y="1249819"/>
            <a:ext cx="3492373" cy="504050"/>
          </a:xfrm>
          <a:custGeom>
            <a:avLst/>
            <a:gdLst/>
            <a:ahLst/>
            <a:cxnLst/>
            <a:rect l="l" t="t" r="r" b="b"/>
            <a:pathLst>
              <a:path w="3492373" h="504050">
                <a:moveTo>
                  <a:pt x="0" y="504050"/>
                </a:moveTo>
                <a:lnTo>
                  <a:pt x="3492373" y="504050"/>
                </a:lnTo>
                <a:lnTo>
                  <a:pt x="3492373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413" y="1249819"/>
            <a:ext cx="3492373" cy="504050"/>
          </a:xfrm>
          <a:custGeom>
            <a:avLst/>
            <a:gdLst/>
            <a:ahLst/>
            <a:cxnLst/>
            <a:rect l="l" t="t" r="r" b="b"/>
            <a:pathLst>
              <a:path w="3492373" h="504050">
                <a:moveTo>
                  <a:pt x="0" y="504050"/>
                </a:moveTo>
                <a:lnTo>
                  <a:pt x="3492373" y="504050"/>
                </a:lnTo>
                <a:lnTo>
                  <a:pt x="3492373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8000" y="1724660"/>
            <a:ext cx="6604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1764" y="1748536"/>
            <a:ext cx="473456" cy="992631"/>
          </a:xfrm>
          <a:custGeom>
            <a:avLst/>
            <a:gdLst/>
            <a:ahLst/>
            <a:cxnLst/>
            <a:rect l="l" t="t" r="r" b="b"/>
            <a:pathLst>
              <a:path w="473456" h="992631">
                <a:moveTo>
                  <a:pt x="473456" y="10540"/>
                </a:moveTo>
                <a:lnTo>
                  <a:pt x="450342" y="0"/>
                </a:lnTo>
                <a:lnTo>
                  <a:pt x="32632" y="946810"/>
                </a:lnTo>
                <a:lnTo>
                  <a:pt x="14859" y="959358"/>
                </a:lnTo>
                <a:lnTo>
                  <a:pt x="10668" y="964438"/>
                </a:lnTo>
                <a:lnTo>
                  <a:pt x="33781" y="974978"/>
                </a:lnTo>
                <a:lnTo>
                  <a:pt x="34798" y="968501"/>
                </a:lnTo>
                <a:lnTo>
                  <a:pt x="53264" y="932244"/>
                </a:lnTo>
                <a:lnTo>
                  <a:pt x="473456" y="10540"/>
                </a:lnTo>
                <a:close/>
              </a:path>
              <a:path w="473456" h="992631">
                <a:moveTo>
                  <a:pt x="104648" y="911478"/>
                </a:moveTo>
                <a:lnTo>
                  <a:pt x="100584" y="905763"/>
                </a:lnTo>
                <a:lnTo>
                  <a:pt x="92710" y="904366"/>
                </a:lnTo>
                <a:lnTo>
                  <a:pt x="86994" y="908430"/>
                </a:lnTo>
                <a:lnTo>
                  <a:pt x="53264" y="932244"/>
                </a:lnTo>
                <a:lnTo>
                  <a:pt x="34798" y="968501"/>
                </a:lnTo>
                <a:lnTo>
                  <a:pt x="33781" y="974978"/>
                </a:lnTo>
                <a:lnTo>
                  <a:pt x="10668" y="964438"/>
                </a:lnTo>
                <a:lnTo>
                  <a:pt x="14859" y="959358"/>
                </a:lnTo>
                <a:lnTo>
                  <a:pt x="32632" y="946810"/>
                </a:lnTo>
                <a:lnTo>
                  <a:pt x="450342" y="0"/>
                </a:lnTo>
                <a:lnTo>
                  <a:pt x="30129" y="921748"/>
                </a:lnTo>
                <a:lnTo>
                  <a:pt x="26035" y="880744"/>
                </a:lnTo>
                <a:lnTo>
                  <a:pt x="25273" y="873760"/>
                </a:lnTo>
                <a:lnTo>
                  <a:pt x="19050" y="868679"/>
                </a:lnTo>
                <a:lnTo>
                  <a:pt x="12065" y="869314"/>
                </a:lnTo>
                <a:lnTo>
                  <a:pt x="5080" y="870076"/>
                </a:lnTo>
                <a:lnTo>
                  <a:pt x="0" y="876300"/>
                </a:lnTo>
                <a:lnTo>
                  <a:pt x="762" y="883285"/>
                </a:lnTo>
                <a:lnTo>
                  <a:pt x="11811" y="992631"/>
                </a:lnTo>
                <a:lnTo>
                  <a:pt x="101600" y="929259"/>
                </a:lnTo>
                <a:lnTo>
                  <a:pt x="107315" y="925194"/>
                </a:lnTo>
                <a:lnTo>
                  <a:pt x="108712" y="917193"/>
                </a:lnTo>
                <a:lnTo>
                  <a:pt x="104648" y="9114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73400" y="2113279"/>
            <a:ext cx="1790700" cy="135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9610" y="2136013"/>
            <a:ext cx="1591690" cy="1159256"/>
          </a:xfrm>
          <a:custGeom>
            <a:avLst/>
            <a:gdLst/>
            <a:ahLst/>
            <a:cxnLst/>
            <a:rect l="l" t="t" r="r" b="b"/>
            <a:pathLst>
              <a:path w="1591690" h="1159256">
                <a:moveTo>
                  <a:pt x="67690" y="1068832"/>
                </a:moveTo>
                <a:lnTo>
                  <a:pt x="70485" y="1062482"/>
                </a:lnTo>
                <a:lnTo>
                  <a:pt x="67563" y="1054989"/>
                </a:lnTo>
                <a:lnTo>
                  <a:pt x="61213" y="1052195"/>
                </a:lnTo>
                <a:lnTo>
                  <a:pt x="54737" y="1049274"/>
                </a:lnTo>
                <a:lnTo>
                  <a:pt x="47243" y="1052195"/>
                </a:lnTo>
                <a:lnTo>
                  <a:pt x="44450" y="1058672"/>
                </a:lnTo>
                <a:lnTo>
                  <a:pt x="0" y="1159256"/>
                </a:lnTo>
                <a:lnTo>
                  <a:pt x="27939" y="1154811"/>
                </a:lnTo>
                <a:lnTo>
                  <a:pt x="12953" y="1134237"/>
                </a:lnTo>
                <a:lnTo>
                  <a:pt x="27939" y="1154811"/>
                </a:lnTo>
                <a:lnTo>
                  <a:pt x="19176" y="1131824"/>
                </a:lnTo>
                <a:lnTo>
                  <a:pt x="50978" y="1106659"/>
                </a:lnTo>
                <a:lnTo>
                  <a:pt x="67690" y="1068832"/>
                </a:lnTo>
                <a:close/>
              </a:path>
              <a:path w="1591690" h="1159256">
                <a:moveTo>
                  <a:pt x="120141" y="1127506"/>
                </a:moveTo>
                <a:lnTo>
                  <a:pt x="113918" y="1122426"/>
                </a:lnTo>
                <a:lnTo>
                  <a:pt x="106934" y="1123061"/>
                </a:lnTo>
                <a:lnTo>
                  <a:pt x="66090" y="1127139"/>
                </a:lnTo>
                <a:lnTo>
                  <a:pt x="32003" y="1149603"/>
                </a:lnTo>
                <a:lnTo>
                  <a:pt x="40814" y="1129663"/>
                </a:lnTo>
                <a:lnTo>
                  <a:pt x="66090" y="1127139"/>
                </a:lnTo>
                <a:lnTo>
                  <a:pt x="1591690" y="20574"/>
                </a:lnTo>
                <a:lnTo>
                  <a:pt x="1576831" y="0"/>
                </a:lnTo>
                <a:lnTo>
                  <a:pt x="50978" y="1106659"/>
                </a:lnTo>
                <a:lnTo>
                  <a:pt x="19176" y="1131824"/>
                </a:lnTo>
                <a:lnTo>
                  <a:pt x="27939" y="1154811"/>
                </a:lnTo>
                <a:lnTo>
                  <a:pt x="0" y="1159256"/>
                </a:lnTo>
                <a:lnTo>
                  <a:pt x="109474" y="1148334"/>
                </a:lnTo>
                <a:lnTo>
                  <a:pt x="116459" y="1147699"/>
                </a:lnTo>
                <a:lnTo>
                  <a:pt x="121538" y="1141476"/>
                </a:lnTo>
                <a:lnTo>
                  <a:pt x="120903" y="1134490"/>
                </a:lnTo>
                <a:lnTo>
                  <a:pt x="120141" y="1127506"/>
                </a:lnTo>
                <a:close/>
              </a:path>
              <a:path w="1591690" h="1159256">
                <a:moveTo>
                  <a:pt x="32003" y="1149603"/>
                </a:moveTo>
                <a:lnTo>
                  <a:pt x="66090" y="1127139"/>
                </a:lnTo>
                <a:lnTo>
                  <a:pt x="40814" y="1129663"/>
                </a:lnTo>
                <a:lnTo>
                  <a:pt x="32003" y="114960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13935" y="1423034"/>
            <a:ext cx="3672459" cy="1446530"/>
          </a:xfrm>
          <a:custGeom>
            <a:avLst/>
            <a:gdLst/>
            <a:ahLst/>
            <a:cxnLst/>
            <a:rect l="l" t="t" r="r" b="b"/>
            <a:pathLst>
              <a:path w="3672459" h="1446530">
                <a:moveTo>
                  <a:pt x="0" y="1446530"/>
                </a:moveTo>
                <a:lnTo>
                  <a:pt x="3672459" y="1446530"/>
                </a:lnTo>
                <a:lnTo>
                  <a:pt x="3672459" y="0"/>
                </a:lnTo>
                <a:lnTo>
                  <a:pt x="0" y="0"/>
                </a:lnTo>
                <a:lnTo>
                  <a:pt x="0" y="1446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13935" y="1423034"/>
            <a:ext cx="3672459" cy="1446530"/>
          </a:xfrm>
          <a:custGeom>
            <a:avLst/>
            <a:gdLst/>
            <a:ahLst/>
            <a:cxnLst/>
            <a:rect l="l" t="t" r="r" b="b"/>
            <a:pathLst>
              <a:path w="3672459" h="1446530">
                <a:moveTo>
                  <a:pt x="0" y="1446530"/>
                </a:moveTo>
                <a:lnTo>
                  <a:pt x="3672459" y="1446530"/>
                </a:lnTo>
                <a:lnTo>
                  <a:pt x="3672459" y="0"/>
                </a:lnTo>
                <a:lnTo>
                  <a:pt x="0" y="0"/>
                </a:lnTo>
                <a:lnTo>
                  <a:pt x="0" y="144653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6600" y="3048000"/>
            <a:ext cx="4597400" cy="3355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1926" y="3242627"/>
            <a:ext cx="4013073" cy="276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1926" y="4032377"/>
            <a:ext cx="2448305" cy="144018"/>
          </a:xfrm>
          <a:custGeom>
            <a:avLst/>
            <a:gdLst/>
            <a:ahLst/>
            <a:cxnLst/>
            <a:rect l="l" t="t" r="r" b="b"/>
            <a:pathLst>
              <a:path w="2448305" h="144018">
                <a:moveTo>
                  <a:pt x="0" y="144018"/>
                </a:moveTo>
                <a:lnTo>
                  <a:pt x="2448305" y="144018"/>
                </a:lnTo>
                <a:lnTo>
                  <a:pt x="2448305" y="0"/>
                </a:lnTo>
                <a:lnTo>
                  <a:pt x="0" y="0"/>
                </a:lnTo>
                <a:lnTo>
                  <a:pt x="0" y="144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1248" y="4951450"/>
            <a:ext cx="3476752" cy="1015657"/>
          </a:xfrm>
          <a:custGeom>
            <a:avLst/>
            <a:gdLst/>
            <a:ahLst/>
            <a:cxnLst/>
            <a:rect l="l" t="t" r="r" b="b"/>
            <a:pathLst>
              <a:path w="3476752" h="1015657">
                <a:moveTo>
                  <a:pt x="0" y="1015657"/>
                </a:moveTo>
                <a:lnTo>
                  <a:pt x="3476752" y="1015657"/>
                </a:lnTo>
                <a:lnTo>
                  <a:pt x="3476752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23360" y="5356860"/>
            <a:ext cx="3251199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66159" y="5380101"/>
            <a:ext cx="3022218" cy="441972"/>
          </a:xfrm>
          <a:custGeom>
            <a:avLst/>
            <a:gdLst/>
            <a:ahLst/>
            <a:cxnLst/>
            <a:rect l="l" t="t" r="r" b="b"/>
            <a:pathLst>
              <a:path w="3022218" h="441972">
                <a:moveTo>
                  <a:pt x="3022218" y="420243"/>
                </a:moveTo>
                <a:lnTo>
                  <a:pt x="3002073" y="428536"/>
                </a:lnTo>
                <a:lnTo>
                  <a:pt x="3019170" y="441972"/>
                </a:lnTo>
                <a:lnTo>
                  <a:pt x="3022218" y="420243"/>
                </a:lnTo>
                <a:close/>
              </a:path>
              <a:path w="3022218" h="441972">
                <a:moveTo>
                  <a:pt x="2931033" y="463892"/>
                </a:moveTo>
                <a:lnTo>
                  <a:pt x="2933699" y="470382"/>
                </a:lnTo>
                <a:lnTo>
                  <a:pt x="2936366" y="476872"/>
                </a:lnTo>
                <a:lnTo>
                  <a:pt x="2943860" y="479958"/>
                </a:lnTo>
                <a:lnTo>
                  <a:pt x="2950337" y="477291"/>
                </a:lnTo>
                <a:lnTo>
                  <a:pt x="3052064" y="435444"/>
                </a:lnTo>
                <a:lnTo>
                  <a:pt x="2965576" y="367499"/>
                </a:lnTo>
                <a:lnTo>
                  <a:pt x="2959989" y="363169"/>
                </a:lnTo>
                <a:lnTo>
                  <a:pt x="2951988" y="364134"/>
                </a:lnTo>
                <a:lnTo>
                  <a:pt x="2947669" y="369646"/>
                </a:lnTo>
                <a:lnTo>
                  <a:pt x="2943351" y="375158"/>
                </a:lnTo>
                <a:lnTo>
                  <a:pt x="2944367" y="383146"/>
                </a:lnTo>
                <a:lnTo>
                  <a:pt x="2949829" y="387477"/>
                </a:lnTo>
                <a:lnTo>
                  <a:pt x="2982237" y="412946"/>
                </a:lnTo>
                <a:lnTo>
                  <a:pt x="3028822" y="419404"/>
                </a:lnTo>
                <a:lnTo>
                  <a:pt x="3025393" y="444563"/>
                </a:lnTo>
                <a:lnTo>
                  <a:pt x="2978824" y="438107"/>
                </a:lnTo>
                <a:lnTo>
                  <a:pt x="2940685" y="453809"/>
                </a:lnTo>
                <a:lnTo>
                  <a:pt x="2934208" y="456476"/>
                </a:lnTo>
                <a:lnTo>
                  <a:pt x="2931033" y="463892"/>
                </a:lnTo>
                <a:close/>
              </a:path>
              <a:path w="3022218" h="441972">
                <a:moveTo>
                  <a:pt x="3028822" y="419404"/>
                </a:moveTo>
                <a:lnTo>
                  <a:pt x="3022218" y="420243"/>
                </a:lnTo>
                <a:lnTo>
                  <a:pt x="3019170" y="441972"/>
                </a:lnTo>
                <a:lnTo>
                  <a:pt x="3002073" y="428536"/>
                </a:lnTo>
                <a:lnTo>
                  <a:pt x="3022218" y="420243"/>
                </a:lnTo>
                <a:lnTo>
                  <a:pt x="3028822" y="419404"/>
                </a:lnTo>
                <a:lnTo>
                  <a:pt x="2982237" y="412946"/>
                </a:lnTo>
                <a:lnTo>
                  <a:pt x="3555" y="0"/>
                </a:lnTo>
                <a:lnTo>
                  <a:pt x="0" y="25146"/>
                </a:lnTo>
                <a:lnTo>
                  <a:pt x="2978824" y="438107"/>
                </a:lnTo>
                <a:lnTo>
                  <a:pt x="3025393" y="444563"/>
                </a:lnTo>
                <a:lnTo>
                  <a:pt x="3028822" y="419404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5165" y="361314"/>
            <a:ext cx="156314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-9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4536" y="361314"/>
            <a:ext cx="132086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6000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9434" y="361314"/>
            <a:ext cx="172849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-29" baseline="341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ari</a:t>
            </a:r>
            <a:r>
              <a:rPr sz="6000" spc="-19" baseline="341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6000" spc="-50" baseline="341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9334" y="361314"/>
            <a:ext cx="635396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7542" y="361314"/>
            <a:ext cx="74255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file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8874" y="361314"/>
            <a:ext cx="196217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esi</a:t>
            </a:r>
            <a:r>
              <a:rPr sz="6000" spc="-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6000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000" spc="-29" baseline="3413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6000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40065" y="6427223"/>
            <a:ext cx="49608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16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248" y="4951450"/>
            <a:ext cx="3476752" cy="1015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 marR="628239">
              <a:lnSpc>
                <a:spcPct val="100097"/>
              </a:lnSpc>
              <a:spcBef>
                <a:spcPts val="380"/>
              </a:spcBef>
            </a:pPr>
            <a:r>
              <a:rPr sz="2000" spc="0" dirty="0" smtClean="0">
                <a:latin typeface="Calibri"/>
                <a:cs typeface="Calibri"/>
              </a:rPr>
              <a:t>3.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alla</a:t>
            </a:r>
            <a:r>
              <a:rPr sz="2000" spc="9" dirty="0" smtClean="0">
                <a:latin typeface="Calibri"/>
                <a:cs typeface="Calibri"/>
              </a:rPr>
              <a:t> f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4" dirty="0" smtClean="0">
                <a:latin typeface="Calibri"/>
                <a:cs typeface="Calibri"/>
              </a:rPr>
              <a:t>s</a:t>
            </a:r>
            <a:r>
              <a:rPr sz="2000" spc="9" dirty="0" smtClean="0">
                <a:latin typeface="Calibri"/>
                <a:cs typeface="Calibri"/>
              </a:rPr>
              <a:t>t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4" dirty="0" smtClean="0">
                <a:latin typeface="Calibri"/>
                <a:cs typeface="Calibri"/>
              </a:rPr>
              <a:t> d</a:t>
            </a:r>
            <a:r>
              <a:rPr sz="2000" spc="0" dirty="0" smtClean="0">
                <a:latin typeface="Calibri"/>
                <a:cs typeface="Calibri"/>
              </a:rPr>
              <a:t>ial</a:t>
            </a:r>
            <a:r>
              <a:rPr sz="2000" spc="4" dirty="0" smtClean="0">
                <a:latin typeface="Calibri"/>
                <a:cs typeface="Calibri"/>
              </a:rPr>
              <a:t>o</a:t>
            </a:r>
            <a:r>
              <a:rPr sz="2000" spc="-19" dirty="0" smtClean="0">
                <a:latin typeface="Calibri"/>
                <a:cs typeface="Calibri"/>
              </a:rPr>
              <a:t>g</a:t>
            </a:r>
            <a:r>
              <a:rPr sz="2000" spc="-3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 s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eglie</a:t>
            </a:r>
            <a:r>
              <a:rPr sz="2000" spc="-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il</a:t>
            </a:r>
            <a:r>
              <a:rPr sz="2000" spc="9" dirty="0" smtClean="0">
                <a:latin typeface="Calibri"/>
                <a:cs typeface="Calibri"/>
              </a:rPr>
              <a:t> f</a:t>
            </a:r>
            <a:r>
              <a:rPr sz="2000" spc="0" dirty="0" smtClean="0">
                <a:latin typeface="Calibri"/>
                <a:cs typeface="Calibri"/>
              </a:rPr>
              <a:t>ile</a:t>
            </a:r>
            <a:r>
              <a:rPr sz="2000" spc="451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qu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9" dirty="0" smtClean="0">
                <a:latin typeface="Calibri"/>
                <a:cs typeface="Calibri"/>
              </a:rPr>
              <a:t>n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i 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li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-2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su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«a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ri»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1926" y="4032377"/>
            <a:ext cx="2448305" cy="144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813935" y="1423034"/>
            <a:ext cx="3672459" cy="1446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" marR="162280">
              <a:lnSpc>
                <a:spcPts val="2400"/>
              </a:lnSpc>
              <a:spcBef>
                <a:spcPts val="445"/>
              </a:spcBef>
            </a:pPr>
            <a:r>
              <a:rPr sz="2000" spc="0" dirty="0" smtClean="0">
                <a:latin typeface="Calibri"/>
                <a:cs typeface="Calibri"/>
              </a:rPr>
              <a:t>2.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9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alla me</a:t>
            </a:r>
            <a:r>
              <a:rPr sz="2000" spc="1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ù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eglie</a:t>
            </a:r>
            <a:r>
              <a:rPr sz="2000" spc="-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il</a:t>
            </a:r>
            <a:r>
              <a:rPr sz="2000" spc="9" dirty="0" smtClean="0">
                <a:latin typeface="Calibri"/>
                <a:cs typeface="Calibri"/>
              </a:rPr>
              <a:t> f</a:t>
            </a:r>
            <a:r>
              <a:rPr sz="2000" spc="0" dirty="0" smtClean="0">
                <a:latin typeface="Calibri"/>
                <a:cs typeface="Calibri"/>
              </a:rPr>
              <a:t>ile 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</a:t>
            </a:r>
            <a:r>
              <a:rPr sz="2000" spc="-2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artella*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ari</a:t>
            </a:r>
            <a:r>
              <a:rPr sz="2000" spc="-1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92710">
              <a:lnSpc>
                <a:spcPct val="101725"/>
              </a:lnSpc>
              <a:spcBef>
                <a:spcPts val="3257"/>
              </a:spcBef>
            </a:pPr>
            <a:r>
              <a:rPr sz="2000" spc="4" dirty="0" smtClean="0">
                <a:latin typeface="Calibri"/>
                <a:cs typeface="Calibri"/>
              </a:rPr>
              <a:t>*</a:t>
            </a:r>
            <a:r>
              <a:rPr sz="2000" spc="0" dirty="0" smtClean="0">
                <a:latin typeface="Calibri"/>
                <a:cs typeface="Calibri"/>
              </a:rPr>
              <a:t>=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(</a:t>
            </a:r>
            <a:r>
              <a:rPr sz="2000" spc="-9" dirty="0" smtClean="0">
                <a:latin typeface="Calibri"/>
                <a:cs typeface="Calibri"/>
              </a:rPr>
              <a:t>s</a:t>
            </a:r>
            <a:r>
              <a:rPr sz="2000" spc="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lo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se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si</a:t>
            </a:r>
            <a:r>
              <a:rPr sz="2000" spc="4" dirty="0" smtClean="0">
                <a:latin typeface="Calibri"/>
                <a:cs typeface="Calibri"/>
              </a:rPr>
              <a:t> u</a:t>
            </a:r>
            <a:r>
              <a:rPr sz="2000" spc="0" dirty="0" smtClean="0">
                <a:latin typeface="Calibri"/>
                <a:cs typeface="Calibri"/>
              </a:rPr>
              <a:t>sa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Go</a:t>
            </a:r>
            <a:r>
              <a:rPr sz="2000" spc="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gle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-44" dirty="0" smtClean="0">
                <a:latin typeface="Calibri"/>
                <a:cs typeface="Calibri"/>
              </a:rPr>
              <a:t>r</a:t>
            </a:r>
            <a:r>
              <a:rPr sz="2000" spc="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me)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7413" y="1249819"/>
            <a:ext cx="3492373" cy="50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7">
              <a:lnSpc>
                <a:spcPct val="101725"/>
              </a:lnSpc>
              <a:spcBef>
                <a:spcPts val="340"/>
              </a:spcBef>
            </a:pPr>
            <a:r>
              <a:rPr sz="2000" spc="0" dirty="0" smtClean="0">
                <a:latin typeface="Calibri"/>
                <a:cs typeface="Calibri"/>
              </a:rPr>
              <a:t>1.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-2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su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qu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4" dirty="0" smtClean="0">
                <a:latin typeface="Calibri"/>
                <a:cs typeface="Calibri"/>
              </a:rPr>
              <a:t>s</a:t>
            </a:r>
            <a:r>
              <a:rPr sz="2000" spc="-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pu</a:t>
            </a:r>
            <a:r>
              <a:rPr sz="2000" spc="0" dirty="0" smtClean="0">
                <a:latin typeface="Calibri"/>
                <a:cs typeface="Calibri"/>
              </a:rPr>
              <a:t>lsa</a:t>
            </a:r>
            <a:r>
              <a:rPr sz="2000" spc="-9" dirty="0" smtClean="0">
                <a:latin typeface="Calibri"/>
                <a:cs typeface="Calibri"/>
              </a:rPr>
              <a:t>nt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103274" y="4628908"/>
            <a:ext cx="2802254" cy="95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1104" y="4628908"/>
            <a:ext cx="4366640" cy="953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2260" y="1320800"/>
            <a:ext cx="7449820" cy="2893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839" y="1515618"/>
            <a:ext cx="6859904" cy="2304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417" y="325135"/>
            <a:ext cx="7164801" cy="1393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6632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6000" spc="19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6000" spc="-44" baseline="341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r>
              <a:rPr sz="6000" spc="9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gli altri</a:t>
            </a:r>
            <a:r>
              <a:rPr sz="6000" spc="-24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pulsa</a:t>
            </a:r>
            <a:r>
              <a:rPr sz="6000" spc="-50" baseline="3413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endParaRPr sz="4000">
              <a:latin typeface="Calibri"/>
              <a:cs typeface="Calibri"/>
            </a:endParaRPr>
          </a:p>
          <a:p>
            <a:pPr marL="12700" marR="76247">
              <a:lnSpc>
                <a:spcPct val="101725"/>
              </a:lnSpc>
              <a:spcBef>
                <a:spcPts val="1683"/>
              </a:spcBef>
            </a:pPr>
            <a:r>
              <a:rPr sz="2000" spc="0" dirty="0" smtClean="0">
                <a:latin typeface="Calibri"/>
                <a:cs typeface="Calibri"/>
              </a:rPr>
              <a:t>Sel</a:t>
            </a:r>
            <a:r>
              <a:rPr sz="2000" spc="-9" dirty="0" smtClean="0">
                <a:latin typeface="Calibri"/>
                <a:cs typeface="Calibri"/>
              </a:rPr>
              <a:t>e</a:t>
            </a:r>
            <a:r>
              <a:rPr sz="2000" spc="9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io</a:t>
            </a:r>
            <a:r>
              <a:rPr sz="2000" spc="1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9" dirty="0" smtClean="0">
                <a:latin typeface="Calibri"/>
                <a:cs typeface="Calibri"/>
              </a:rPr>
              <a:t>n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50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ile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un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artella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9" dirty="0" smtClean="0">
                <a:latin typeface="Calibri"/>
                <a:cs typeface="Calibri"/>
              </a:rPr>
              <a:t>p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ari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à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un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ri</a:t>
            </a:r>
            <a:r>
              <a:rPr sz="2000" spc="-39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ri</a:t>
            </a:r>
            <a:endParaRPr sz="2000">
              <a:latin typeface="Calibri"/>
              <a:cs typeface="Calibri"/>
            </a:endParaRPr>
          </a:p>
          <a:p>
            <a:pPr marL="12700" marR="76247">
              <a:lnSpc>
                <a:spcPts val="2400"/>
              </a:lnSpc>
              <a:spcBef>
                <a:spcPts val="120"/>
              </a:spcBef>
            </a:pPr>
            <a:r>
              <a:rPr sz="3000" spc="-2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oma</a:t>
            </a:r>
            <a:r>
              <a:rPr sz="3000" spc="9" baseline="1365" dirty="0" smtClean="0">
                <a:latin typeface="Calibri"/>
                <a:cs typeface="Calibri"/>
              </a:rPr>
              <a:t>n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i: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2370" y="4296171"/>
            <a:ext cx="2829776" cy="279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9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riamo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le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lo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9" baseline="2730" dirty="0" smtClean="0">
                <a:latin typeface="Calibri"/>
                <a:cs typeface="Calibri"/>
              </a:rPr>
              <a:t>f</a:t>
            </a:r>
            <a:r>
              <a:rPr sz="3000" spc="4" baseline="2730" dirty="0" smtClean="0">
                <a:latin typeface="Calibri"/>
                <a:cs typeface="Calibri"/>
              </a:rPr>
              <a:t>un</a:t>
            </a:r>
            <a:r>
              <a:rPr sz="3000" spc="9" baseline="2730" dirty="0" smtClean="0">
                <a:latin typeface="Calibri"/>
                <a:cs typeface="Calibri"/>
              </a:rPr>
              <a:t>z</a:t>
            </a:r>
            <a:r>
              <a:rPr sz="3000" spc="0" baseline="2730" dirty="0" smtClean="0">
                <a:latin typeface="Calibri"/>
                <a:cs typeface="Calibri"/>
              </a:rPr>
              <a:t>io</a:t>
            </a:r>
            <a:r>
              <a:rPr sz="3000" spc="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i: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7335" y="5542915"/>
            <a:ext cx="95831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latin typeface="Calibri"/>
                <a:cs typeface="Calibri"/>
              </a:rPr>
              <a:t>O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-50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4" baseline="3034" dirty="0" smtClean="0">
                <a:latin typeface="Calibri"/>
                <a:cs typeface="Calibri"/>
              </a:rPr>
              <a:t>iz</a:t>
            </a:r>
            <a:r>
              <a:rPr sz="2700" spc="-29" baseline="3034" dirty="0" smtClean="0">
                <a:latin typeface="Calibri"/>
                <a:cs typeface="Calibri"/>
              </a:rPr>
              <a:t>z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1891" y="5542915"/>
            <a:ext cx="81532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9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mu</a:t>
            </a:r>
            <a:r>
              <a:rPr sz="2700" spc="-14" baseline="3034" dirty="0" smtClean="0">
                <a:latin typeface="Calibri"/>
                <a:cs typeface="Calibri"/>
              </a:rPr>
              <a:t>o</a:t>
            </a:r>
            <a:r>
              <a:rPr sz="2700" spc="4" baseline="3034" dirty="0" smtClean="0">
                <a:latin typeface="Calibri"/>
                <a:cs typeface="Calibri"/>
              </a:rPr>
              <a:t>v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7061" y="5561647"/>
            <a:ext cx="92239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C</a:t>
            </a:r>
            <a:r>
              <a:rPr sz="2700" spc="-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4" baseline="3034" dirty="0" smtClean="0">
                <a:latin typeface="Calibri"/>
                <a:cs typeface="Calibri"/>
              </a:rPr>
              <a:t>ivi</a:t>
            </a:r>
            <a:r>
              <a:rPr sz="2700" spc="0" baseline="3034" dirty="0" smtClean="0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2584" y="5581729"/>
            <a:ext cx="1040381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29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ep</a:t>
            </a:r>
            <a:r>
              <a:rPr sz="2700" spc="-9" baseline="3034" dirty="0" smtClean="0">
                <a:latin typeface="Calibri"/>
                <a:cs typeface="Calibri"/>
              </a:rPr>
              <a:t>r</a:t>
            </a:r>
            <a:r>
              <a:rPr sz="2700" spc="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40065" y="6463101"/>
            <a:ext cx="49608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17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32460" y="1927859"/>
            <a:ext cx="8006080" cy="4478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582" y="2122792"/>
            <a:ext cx="7416800" cy="3888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0567" y="327802"/>
            <a:ext cx="7251095" cy="1216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4333" marR="4572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Google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r>
              <a:rPr sz="6600" spc="2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 </a:t>
            </a:r>
            <a:r>
              <a:rPr sz="6600" spc="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19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 fi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80"/>
              </a:spcBef>
            </a:pPr>
            <a:r>
              <a:rPr sz="2400" spc="-4" dirty="0" smtClean="0">
                <a:latin typeface="Calibri"/>
                <a:cs typeface="Calibri"/>
              </a:rPr>
              <a:t>N</a:t>
            </a:r>
            <a:r>
              <a:rPr sz="2400" spc="4" dirty="0" smtClean="0">
                <a:latin typeface="Calibri"/>
                <a:cs typeface="Calibri"/>
              </a:rPr>
              <a:t>ell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9" dirty="0" smtClean="0">
                <a:latin typeface="Calibri"/>
                <a:cs typeface="Calibri"/>
              </a:rPr>
              <a:t>e</a:t>
            </a:r>
            <a:r>
              <a:rPr sz="2400" spc="-4" dirty="0" smtClean="0">
                <a:latin typeface="Calibri"/>
                <a:cs typeface="Calibri"/>
              </a:rPr>
              <a:t>z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one </a:t>
            </a:r>
            <a:r>
              <a:rPr sz="2400" spc="-9" dirty="0" smtClean="0">
                <a:latin typeface="Calibri"/>
                <a:cs typeface="Calibri"/>
              </a:rPr>
              <a:t>«</a:t>
            </a:r>
            <a:r>
              <a:rPr sz="2400" b="1" spc="0" dirty="0" smtClean="0">
                <a:latin typeface="Calibri"/>
                <a:cs typeface="Calibri"/>
              </a:rPr>
              <a:t>I </a:t>
            </a:r>
            <a:r>
              <a:rPr sz="2400" b="1" spc="4" dirty="0" smtClean="0">
                <a:latin typeface="Calibri"/>
                <a:cs typeface="Calibri"/>
              </a:rPr>
              <a:t>m</a:t>
            </a:r>
            <a:r>
              <a:rPr sz="2400" b="1" spc="-9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ei</a:t>
            </a:r>
            <a:r>
              <a:rPr sz="2400" b="1" spc="-14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f</a:t>
            </a:r>
            <a:r>
              <a:rPr sz="2400" b="1" spc="-9" dirty="0" smtClean="0">
                <a:latin typeface="Calibri"/>
                <a:cs typeface="Calibri"/>
              </a:rPr>
              <a:t>il</a:t>
            </a:r>
            <a:r>
              <a:rPr sz="2400" b="1" spc="0" dirty="0" smtClean="0">
                <a:latin typeface="Calibri"/>
                <a:cs typeface="Calibri"/>
              </a:rPr>
              <a:t>e» </a:t>
            </a:r>
            <a:r>
              <a:rPr sz="2400" b="1" spc="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dono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tu</a:t>
            </a:r>
            <a:r>
              <a:rPr sz="2400" spc="-44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ti i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4" dirty="0" smtClean="0">
                <a:latin typeface="Calibri"/>
                <a:cs typeface="Calibri"/>
              </a:rPr>
              <a:t>fil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le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ar</a:t>
            </a:r>
            <a:r>
              <a:rPr sz="2400" spc="-29" dirty="0" smtClean="0">
                <a:latin typeface="Calibri"/>
                <a:cs typeface="Calibri"/>
              </a:rPr>
              <a:t>t</a:t>
            </a:r>
            <a:r>
              <a:rPr sz="2400" spc="4" dirty="0" smtClean="0">
                <a:latin typeface="Calibri"/>
                <a:cs typeface="Calibri"/>
              </a:rPr>
              <a:t>ell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567" y="1579895"/>
            <a:ext cx="1211541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p</a:t>
            </a:r>
            <a:r>
              <a:rPr sz="3600" spc="4" baseline="3413" dirty="0" smtClean="0">
                <a:latin typeface="Calibri"/>
                <a:cs typeface="Calibri"/>
              </a:rPr>
              <a:t>e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son</a:t>
            </a: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7612" y="1579895"/>
            <a:ext cx="1201766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3413" dirty="0" smtClean="0">
                <a:latin typeface="Calibri"/>
                <a:cs typeface="Calibri"/>
              </a:rPr>
              <a:t>a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ch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vi</a:t>
            </a:r>
            <a:r>
              <a:rPr sz="3600" spc="-25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ti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7334" y="1579895"/>
            <a:ext cx="350809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su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5778" y="1579895"/>
            <a:ext cx="950076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Goo</a:t>
            </a:r>
            <a:r>
              <a:rPr sz="3600" spc="-14" baseline="3413" dirty="0" smtClean="0">
                <a:latin typeface="Calibri"/>
                <a:cs typeface="Calibri"/>
              </a:rPr>
              <a:t>g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1642" y="1579895"/>
            <a:ext cx="723374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Dr</a:t>
            </a:r>
            <a:r>
              <a:rPr sz="3600" spc="14" baseline="3413" dirty="0" smtClean="0">
                <a:latin typeface="Calibri"/>
                <a:cs typeface="Calibri"/>
              </a:rPr>
              <a:t>i</a:t>
            </a:r>
            <a:r>
              <a:rPr sz="3600" spc="-25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2940" y="1579895"/>
            <a:ext cx="499196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(sia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9061" y="1579895"/>
            <a:ext cx="845845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onl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0270" y="1579895"/>
            <a:ext cx="512306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8596" y="1579895"/>
            <a:ext cx="420831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sul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8132" y="1579895"/>
            <a:ext cx="483999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PC)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9176" y="6427223"/>
            <a:ext cx="49596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18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388620" y="3045460"/>
            <a:ext cx="8702040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644" y="3242271"/>
            <a:ext cx="8111744" cy="2418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68439" y="4185285"/>
            <a:ext cx="1608327" cy="1029715"/>
          </a:xfrm>
          <a:custGeom>
            <a:avLst/>
            <a:gdLst/>
            <a:ahLst/>
            <a:cxnLst/>
            <a:rect l="l" t="t" r="r" b="b"/>
            <a:pathLst>
              <a:path w="1608327" h="1029715">
                <a:moveTo>
                  <a:pt x="0" y="514857"/>
                </a:moveTo>
                <a:lnTo>
                  <a:pt x="2665" y="472630"/>
                </a:lnTo>
                <a:lnTo>
                  <a:pt x="10525" y="431344"/>
                </a:lnTo>
                <a:lnTo>
                  <a:pt x="23371" y="391130"/>
                </a:lnTo>
                <a:lnTo>
                  <a:pt x="40997" y="352121"/>
                </a:lnTo>
                <a:lnTo>
                  <a:pt x="63196" y="314450"/>
                </a:lnTo>
                <a:lnTo>
                  <a:pt x="89760" y="278248"/>
                </a:lnTo>
                <a:lnTo>
                  <a:pt x="120484" y="243650"/>
                </a:lnTo>
                <a:lnTo>
                  <a:pt x="155159" y="210787"/>
                </a:lnTo>
                <a:lnTo>
                  <a:pt x="193579" y="179791"/>
                </a:lnTo>
                <a:lnTo>
                  <a:pt x="235537" y="150796"/>
                </a:lnTo>
                <a:lnTo>
                  <a:pt x="280826" y="123933"/>
                </a:lnTo>
                <a:lnTo>
                  <a:pt x="329238" y="99336"/>
                </a:lnTo>
                <a:lnTo>
                  <a:pt x="380568" y="77136"/>
                </a:lnTo>
                <a:lnTo>
                  <a:pt x="434608" y="57466"/>
                </a:lnTo>
                <a:lnTo>
                  <a:pt x="491150" y="40459"/>
                </a:lnTo>
                <a:lnTo>
                  <a:pt x="549989" y="26247"/>
                </a:lnTo>
                <a:lnTo>
                  <a:pt x="610916" y="14962"/>
                </a:lnTo>
                <a:lnTo>
                  <a:pt x="673726" y="6738"/>
                </a:lnTo>
                <a:lnTo>
                  <a:pt x="738211" y="1706"/>
                </a:lnTo>
                <a:lnTo>
                  <a:pt x="804163" y="0"/>
                </a:lnTo>
                <a:lnTo>
                  <a:pt x="870116" y="1706"/>
                </a:lnTo>
                <a:lnTo>
                  <a:pt x="934601" y="6738"/>
                </a:lnTo>
                <a:lnTo>
                  <a:pt x="997411" y="14962"/>
                </a:lnTo>
                <a:lnTo>
                  <a:pt x="1058338" y="26247"/>
                </a:lnTo>
                <a:lnTo>
                  <a:pt x="1117177" y="40459"/>
                </a:lnTo>
                <a:lnTo>
                  <a:pt x="1173719" y="57466"/>
                </a:lnTo>
                <a:lnTo>
                  <a:pt x="1227759" y="77136"/>
                </a:lnTo>
                <a:lnTo>
                  <a:pt x="1279089" y="99336"/>
                </a:lnTo>
                <a:lnTo>
                  <a:pt x="1327501" y="123933"/>
                </a:lnTo>
                <a:lnTo>
                  <a:pt x="1372790" y="150796"/>
                </a:lnTo>
                <a:lnTo>
                  <a:pt x="1414748" y="179791"/>
                </a:lnTo>
                <a:lnTo>
                  <a:pt x="1453168" y="210787"/>
                </a:lnTo>
                <a:lnTo>
                  <a:pt x="1487843" y="243650"/>
                </a:lnTo>
                <a:lnTo>
                  <a:pt x="1518567" y="278248"/>
                </a:lnTo>
                <a:lnTo>
                  <a:pt x="1545131" y="314450"/>
                </a:lnTo>
                <a:lnTo>
                  <a:pt x="1567330" y="352121"/>
                </a:lnTo>
                <a:lnTo>
                  <a:pt x="1584956" y="391130"/>
                </a:lnTo>
                <a:lnTo>
                  <a:pt x="1597802" y="431344"/>
                </a:lnTo>
                <a:lnTo>
                  <a:pt x="1605662" y="472630"/>
                </a:lnTo>
                <a:lnTo>
                  <a:pt x="1608327" y="514857"/>
                </a:lnTo>
                <a:lnTo>
                  <a:pt x="1605662" y="557085"/>
                </a:lnTo>
                <a:lnTo>
                  <a:pt x="1597802" y="598371"/>
                </a:lnTo>
                <a:lnTo>
                  <a:pt x="1584956" y="638585"/>
                </a:lnTo>
                <a:lnTo>
                  <a:pt x="1567330" y="677594"/>
                </a:lnTo>
                <a:lnTo>
                  <a:pt x="1545131" y="715265"/>
                </a:lnTo>
                <a:lnTo>
                  <a:pt x="1518567" y="751467"/>
                </a:lnTo>
                <a:lnTo>
                  <a:pt x="1487843" y="786065"/>
                </a:lnTo>
                <a:lnTo>
                  <a:pt x="1453168" y="818928"/>
                </a:lnTo>
                <a:lnTo>
                  <a:pt x="1414748" y="849924"/>
                </a:lnTo>
                <a:lnTo>
                  <a:pt x="1372790" y="878919"/>
                </a:lnTo>
                <a:lnTo>
                  <a:pt x="1327501" y="905782"/>
                </a:lnTo>
                <a:lnTo>
                  <a:pt x="1279089" y="930379"/>
                </a:lnTo>
                <a:lnTo>
                  <a:pt x="1227759" y="952579"/>
                </a:lnTo>
                <a:lnTo>
                  <a:pt x="1173719" y="972249"/>
                </a:lnTo>
                <a:lnTo>
                  <a:pt x="1117177" y="989256"/>
                </a:lnTo>
                <a:lnTo>
                  <a:pt x="1058338" y="1003468"/>
                </a:lnTo>
                <a:lnTo>
                  <a:pt x="997411" y="1014753"/>
                </a:lnTo>
                <a:lnTo>
                  <a:pt x="934601" y="1022977"/>
                </a:lnTo>
                <a:lnTo>
                  <a:pt x="870116" y="1028009"/>
                </a:lnTo>
                <a:lnTo>
                  <a:pt x="804163" y="1029715"/>
                </a:lnTo>
                <a:lnTo>
                  <a:pt x="738211" y="1028009"/>
                </a:lnTo>
                <a:lnTo>
                  <a:pt x="673726" y="1022977"/>
                </a:lnTo>
                <a:lnTo>
                  <a:pt x="610916" y="1014753"/>
                </a:lnTo>
                <a:lnTo>
                  <a:pt x="549989" y="1003468"/>
                </a:lnTo>
                <a:lnTo>
                  <a:pt x="491150" y="989256"/>
                </a:lnTo>
                <a:lnTo>
                  <a:pt x="434608" y="972249"/>
                </a:lnTo>
                <a:lnTo>
                  <a:pt x="380568" y="952579"/>
                </a:lnTo>
                <a:lnTo>
                  <a:pt x="329238" y="930379"/>
                </a:lnTo>
                <a:lnTo>
                  <a:pt x="280826" y="905782"/>
                </a:lnTo>
                <a:lnTo>
                  <a:pt x="235537" y="878919"/>
                </a:lnTo>
                <a:lnTo>
                  <a:pt x="193579" y="849924"/>
                </a:lnTo>
                <a:lnTo>
                  <a:pt x="155159" y="818928"/>
                </a:lnTo>
                <a:lnTo>
                  <a:pt x="120484" y="786065"/>
                </a:lnTo>
                <a:lnTo>
                  <a:pt x="89760" y="751467"/>
                </a:lnTo>
                <a:lnTo>
                  <a:pt x="63196" y="715265"/>
                </a:lnTo>
                <a:lnTo>
                  <a:pt x="40997" y="677594"/>
                </a:lnTo>
                <a:lnTo>
                  <a:pt x="23371" y="638585"/>
                </a:lnTo>
                <a:lnTo>
                  <a:pt x="10525" y="598371"/>
                </a:lnTo>
                <a:lnTo>
                  <a:pt x="2665" y="557085"/>
                </a:lnTo>
                <a:lnTo>
                  <a:pt x="0" y="51485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79676" y="3861054"/>
            <a:ext cx="5108321" cy="360044"/>
          </a:xfrm>
          <a:custGeom>
            <a:avLst/>
            <a:gdLst/>
            <a:ahLst/>
            <a:cxnLst/>
            <a:rect l="l" t="t" r="r" b="b"/>
            <a:pathLst>
              <a:path w="5108321" h="360045">
                <a:moveTo>
                  <a:pt x="0" y="360045"/>
                </a:moveTo>
                <a:lnTo>
                  <a:pt x="5108321" y="360045"/>
                </a:lnTo>
                <a:lnTo>
                  <a:pt x="5108321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96378" y="4664900"/>
            <a:ext cx="1008113" cy="180022"/>
          </a:xfrm>
          <a:custGeom>
            <a:avLst/>
            <a:gdLst/>
            <a:ahLst/>
            <a:cxnLst/>
            <a:rect l="l" t="t" r="r" b="b"/>
            <a:pathLst>
              <a:path w="1008113" h="180022">
                <a:moveTo>
                  <a:pt x="0" y="180022"/>
                </a:moveTo>
                <a:lnTo>
                  <a:pt x="1008113" y="180022"/>
                </a:lnTo>
                <a:lnTo>
                  <a:pt x="1008113" y="0"/>
                </a:lnTo>
                <a:lnTo>
                  <a:pt x="0" y="0"/>
                </a:lnTo>
                <a:lnTo>
                  <a:pt x="0" y="180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80770" y="327802"/>
            <a:ext cx="7088827" cy="584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Google Dr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r>
              <a:rPr sz="6600" spc="2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19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50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on 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345" y="1224279"/>
            <a:ext cx="255632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Qu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 </a:t>
            </a:r>
            <a:r>
              <a:rPr sz="4200" spc="300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-19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49854" y="1224279"/>
            <a:ext cx="139252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-5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64075" y="1224279"/>
            <a:ext cx="34971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di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1435" y="1224279"/>
            <a:ext cx="17161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v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-14" baseline="2925" dirty="0" smtClean="0">
                <a:latin typeface="Calibri"/>
                <a:cs typeface="Calibri"/>
              </a:rPr>
              <a:t>s</a:t>
            </a: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al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-54" baseline="2925" dirty="0" smtClean="0">
                <a:latin typeface="Calibri"/>
                <a:cs typeface="Calibri"/>
              </a:rPr>
              <a:t>z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5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68490" y="1224279"/>
            <a:ext cx="1603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47890" y="1224279"/>
            <a:ext cx="52539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-1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90891" y="1224279"/>
            <a:ext cx="25567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31251" y="1224279"/>
            <a:ext cx="369156" cy="808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593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  <a:p>
            <a:pPr marL="12700" marR="3915">
              <a:lnSpc>
                <a:spcPts val="3360"/>
              </a:lnSpc>
              <a:spcBef>
                <a:spcPts val="20"/>
              </a:spcBef>
            </a:pPr>
            <a:r>
              <a:rPr sz="4200" spc="-39" baseline="1950" dirty="0" smtClean="0">
                <a:latin typeface="Calibri"/>
                <a:cs typeface="Calibri"/>
              </a:rPr>
              <a:t>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345" y="1651015"/>
            <a:ext cx="1152626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ar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elle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57426" y="1651015"/>
            <a:ext cx="882081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-14" baseline="2925" dirty="0" smtClean="0">
                <a:latin typeface="Calibri"/>
                <a:cs typeface="Calibri"/>
              </a:rPr>
              <a:t>h</a:t>
            </a:r>
            <a:r>
              <a:rPr sz="4200" spc="0" baseline="2925" dirty="0" smtClean="0">
                <a:latin typeface="Calibri"/>
                <a:cs typeface="Calibri"/>
              </a:rPr>
              <a:t>e </a:t>
            </a:r>
            <a:r>
              <a:rPr sz="4200" spc="38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68600" y="1651015"/>
            <a:ext cx="1909671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44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oll</a:t>
            </a:r>
            <a:r>
              <a:rPr sz="4200" spc="-4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75" baseline="2925" dirty="0" smtClean="0">
                <a:latin typeface="Calibri"/>
                <a:cs typeface="Calibri"/>
              </a:rPr>
              <a:t>r</a:t>
            </a:r>
            <a:r>
              <a:rPr sz="4200" spc="-19" baseline="2925" dirty="0" smtClean="0">
                <a:latin typeface="Calibri"/>
                <a:cs typeface="Calibri"/>
              </a:rPr>
              <a:t>ato</a:t>
            </a:r>
            <a:r>
              <a:rPr sz="4200" spc="0" baseline="2925" dirty="0" smtClean="0">
                <a:latin typeface="Calibri"/>
                <a:cs typeface="Calibri"/>
              </a:rPr>
              <a:t>ri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8855" y="1651015"/>
            <a:ext cx="2562209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h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 </a:t>
            </a:r>
            <a:r>
              <a:rPr sz="4200" spc="382" baseline="2925" dirty="0" smtClean="0">
                <a:latin typeface="Calibri"/>
                <a:cs typeface="Calibri"/>
              </a:rPr>
              <a:t> 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nd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9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9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1890" y="1651015"/>
            <a:ext cx="598566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-19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345" y="2077974"/>
            <a:ext cx="420437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(</a:t>
            </a:r>
            <a:r>
              <a:rPr sz="4200" spc="0" baseline="2925" dirty="0" smtClean="0">
                <a:latin typeface="Calibri"/>
                <a:cs typeface="Calibri"/>
              </a:rPr>
              <a:t>P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9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ri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ario</a:t>
            </a:r>
            <a:r>
              <a:rPr sz="4200" spc="362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el</a:t>
            </a:r>
            <a:r>
              <a:rPr sz="4200" spc="35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file</a:t>
            </a:r>
            <a:r>
              <a:rPr sz="4200" spc="35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367" baseline="2925" dirty="0" smtClean="0">
                <a:latin typeface="Calibri"/>
                <a:cs typeface="Calibri"/>
              </a:rPr>
              <a:t> </a:t>
            </a:r>
            <a:r>
              <a:rPr sz="4200" spc="-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ella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7575" y="2077974"/>
            <a:ext cx="220525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ar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-25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la</a:t>
            </a:r>
            <a:r>
              <a:rPr sz="4200" spc="36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37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-19" baseline="2925" dirty="0" smtClean="0">
                <a:latin typeface="Calibri"/>
                <a:cs typeface="Calibri"/>
              </a:rPr>
              <a:t>'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1190" y="2077974"/>
            <a:ext cx="161926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el</a:t>
            </a:r>
            <a:r>
              <a:rPr sz="4200" spc="-19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'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lt</a:t>
            </a:r>
            <a:r>
              <a:rPr sz="4200" spc="-1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mo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345" y="2504836"/>
            <a:ext cx="1683455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sal</a:t>
            </a:r>
            <a:r>
              <a:rPr sz="4200" spc="-50" baseline="2925" dirty="0" smtClean="0">
                <a:latin typeface="Calibri"/>
                <a:cs typeface="Calibri"/>
              </a:rPr>
              <a:t>v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14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gio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9000" y="2504836"/>
            <a:ext cx="438476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5880" y="2504836"/>
            <a:ext cx="852395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ar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9701" y="2504836"/>
            <a:ext cx="349670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di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0221" y="2504836"/>
            <a:ext cx="454986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un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5135" y="2504836"/>
            <a:ext cx="2115981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oll</a:t>
            </a:r>
            <a:r>
              <a:rPr sz="4200" spc="-4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-19" baseline="2925" dirty="0" smtClean="0">
                <a:latin typeface="Calibri"/>
                <a:cs typeface="Calibri"/>
              </a:rPr>
              <a:t>at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77150" y="4707890"/>
            <a:ext cx="782356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5"/>
              </a:lnSpc>
              <a:spcBef>
                <a:spcPts val="40"/>
              </a:spcBef>
            </a:pPr>
            <a:r>
              <a:rPr sz="700" b="1" spc="9" dirty="0" smtClean="0">
                <a:latin typeface="Calibri"/>
                <a:cs typeface="Calibri"/>
              </a:rPr>
              <a:t>C</a:t>
            </a:r>
            <a:r>
              <a:rPr sz="700" b="1" spc="4" dirty="0" smtClean="0">
                <a:latin typeface="Calibri"/>
                <a:cs typeface="Calibri"/>
              </a:rPr>
              <a:t>i</a:t>
            </a:r>
            <a:r>
              <a:rPr sz="700" b="1" spc="-9" dirty="0" smtClean="0">
                <a:latin typeface="Calibri"/>
                <a:cs typeface="Calibri"/>
              </a:rPr>
              <a:t>r</a:t>
            </a:r>
            <a:r>
              <a:rPr sz="700" b="1" spc="0" dirty="0" smtClean="0">
                <a:latin typeface="Calibri"/>
                <a:cs typeface="Calibri"/>
              </a:rPr>
              <a:t>o</a:t>
            </a:r>
            <a:r>
              <a:rPr sz="700" b="1" spc="4" dirty="0" smtClean="0">
                <a:latin typeface="Calibri"/>
                <a:cs typeface="Calibri"/>
              </a:rPr>
              <a:t> </a:t>
            </a:r>
            <a:r>
              <a:rPr sz="700" b="1" spc="0" dirty="0" smtClean="0">
                <a:latin typeface="Calibri"/>
                <a:cs typeface="Calibri"/>
              </a:rPr>
              <a:t>Es</a:t>
            </a:r>
            <a:r>
              <a:rPr sz="700" b="1" spc="4" dirty="0" smtClean="0">
                <a:latin typeface="Calibri"/>
                <a:cs typeface="Calibri"/>
              </a:rPr>
              <a:t>po</a:t>
            </a:r>
            <a:r>
              <a:rPr sz="700" b="1" spc="0" dirty="0" smtClean="0">
                <a:latin typeface="Calibri"/>
                <a:cs typeface="Calibri"/>
              </a:rPr>
              <a:t>s</a:t>
            </a:r>
            <a:r>
              <a:rPr sz="700" b="1" spc="9" dirty="0" smtClean="0">
                <a:latin typeface="Calibri"/>
                <a:cs typeface="Calibri"/>
              </a:rPr>
              <a:t>i</a:t>
            </a:r>
            <a:r>
              <a:rPr sz="700" b="1" spc="-4" dirty="0" smtClean="0">
                <a:latin typeface="Calibri"/>
                <a:cs typeface="Calibri"/>
              </a:rPr>
              <a:t>t</a:t>
            </a:r>
            <a:r>
              <a:rPr sz="700" b="1" spc="0" dirty="0" smtClean="0">
                <a:latin typeface="Calibri"/>
                <a:cs typeface="Calibri"/>
              </a:rPr>
              <a:t>o</a:t>
            </a:r>
            <a:r>
              <a:rPr sz="700" b="1" spc="133" dirty="0" smtClean="0">
                <a:latin typeface="Calibri"/>
                <a:cs typeface="Calibri"/>
              </a:rPr>
              <a:t> </a:t>
            </a:r>
            <a:r>
              <a:rPr sz="700" spc="4" dirty="0" smtClean="0">
                <a:latin typeface="Calibri"/>
                <a:cs typeface="Calibri"/>
              </a:rPr>
              <a:t>20</a:t>
            </a:r>
            <a:r>
              <a:rPr sz="700" spc="0" dirty="0" smtClean="0">
                <a:latin typeface="Calibri"/>
                <a:cs typeface="Calibri"/>
              </a:rPr>
              <a:t>:</a:t>
            </a:r>
            <a:r>
              <a:rPr sz="700" spc="-4" dirty="0" smtClean="0">
                <a:latin typeface="Calibri"/>
                <a:cs typeface="Calibri"/>
              </a:rPr>
              <a:t> </a:t>
            </a:r>
            <a:r>
              <a:rPr sz="700" spc="4" dirty="0" smtClean="0">
                <a:latin typeface="Calibri"/>
                <a:cs typeface="Calibri"/>
              </a:rPr>
              <a:t>1</a:t>
            </a:r>
            <a:r>
              <a:rPr sz="700" spc="0" dirty="0" smtClean="0">
                <a:latin typeface="Calibri"/>
                <a:cs typeface="Calibri"/>
              </a:rPr>
              <a:t>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0700" y="6427223"/>
            <a:ext cx="49608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19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79676" y="3861054"/>
            <a:ext cx="5108321" cy="36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16559" y="2440940"/>
            <a:ext cx="3109950" cy="2674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0"/>
              </a:spcBef>
            </a:pPr>
            <a:endParaRPr sz="950"/>
          </a:p>
          <a:p>
            <a:pPr algn="r">
              <a:lnSpc>
                <a:spcPct val="101725"/>
              </a:lnSpc>
              <a:spcBef>
                <a:spcPts val="12000"/>
              </a:spcBef>
            </a:pPr>
            <a:r>
              <a:rPr sz="3200" spc="0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559" y="2440940"/>
            <a:ext cx="3065779" cy="2674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55" y="2636901"/>
            <a:ext cx="2477262" cy="2084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7099" y="921003"/>
            <a:ext cx="6475217" cy="1255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Goo</a:t>
            </a:r>
            <a:r>
              <a:rPr sz="6600" spc="9" baseline="3103" dirty="0" smtClean="0">
                <a:latin typeface="Calibri"/>
                <a:cs typeface="Calibri"/>
              </a:rPr>
              <a:t>g</a:t>
            </a:r>
            <a:r>
              <a:rPr sz="6600" spc="0" baseline="3103" dirty="0" smtClean="0">
                <a:latin typeface="Calibri"/>
                <a:cs typeface="Calibri"/>
              </a:rPr>
              <a:t>le</a:t>
            </a:r>
            <a:r>
              <a:rPr sz="6600" spc="14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Dr</a:t>
            </a:r>
            <a:r>
              <a:rPr sz="6600" spc="-9" baseline="3103" dirty="0" smtClean="0">
                <a:latin typeface="Calibri"/>
                <a:cs typeface="Calibri"/>
              </a:rPr>
              <a:t>i</a:t>
            </a:r>
            <a:r>
              <a:rPr sz="6600" spc="-44" baseline="3103" dirty="0" smtClean="0">
                <a:latin typeface="Calibri"/>
                <a:cs typeface="Calibri"/>
              </a:rPr>
              <a:t>v</a:t>
            </a:r>
            <a:r>
              <a:rPr sz="6600" spc="0" baseline="3103" dirty="0" smtClean="0">
                <a:latin typeface="Calibri"/>
                <a:cs typeface="Calibri"/>
              </a:rPr>
              <a:t>e</a:t>
            </a:r>
            <a:r>
              <a:rPr sz="6600" spc="39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ne</a:t>
            </a:r>
            <a:r>
              <a:rPr sz="6600" spc="-9" baseline="3103" dirty="0" smtClean="0">
                <a:latin typeface="Calibri"/>
                <a:cs typeface="Calibri"/>
              </a:rPr>
              <a:t>l</a:t>
            </a:r>
            <a:r>
              <a:rPr sz="6600" spc="0" baseline="3103" dirty="0" smtClean="0">
                <a:latin typeface="Calibri"/>
                <a:cs typeface="Calibri"/>
              </a:rPr>
              <a:t>la</a:t>
            </a:r>
            <a:r>
              <a:rPr sz="6600" spc="29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did</a:t>
            </a:r>
            <a:r>
              <a:rPr sz="6600" spc="-39" baseline="3103" dirty="0" smtClean="0">
                <a:latin typeface="Calibri"/>
                <a:cs typeface="Calibri"/>
              </a:rPr>
              <a:t>a</a:t>
            </a:r>
            <a:r>
              <a:rPr sz="6600" spc="-54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ti</a:t>
            </a:r>
            <a:r>
              <a:rPr sz="6600" spc="-44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a:</a:t>
            </a:r>
            <a:endParaRPr sz="4400">
              <a:latin typeface="Calibri"/>
              <a:cs typeface="Calibri"/>
            </a:endParaRPr>
          </a:p>
          <a:p>
            <a:pPr marL="1017627" marR="1061568" algn="ctr">
              <a:lnSpc>
                <a:spcPts val="5285"/>
              </a:lnSpc>
              <a:spcBef>
                <a:spcPts val="35"/>
              </a:spcBef>
            </a:pPr>
            <a:r>
              <a:rPr sz="6600" spc="-44" baseline="1241" dirty="0" smtClean="0">
                <a:latin typeface="Calibri"/>
                <a:cs typeface="Calibri"/>
              </a:rPr>
              <a:t>c</a:t>
            </a:r>
            <a:r>
              <a:rPr sz="6600" spc="0" baseline="1241" dirty="0" smtClean="0">
                <a:latin typeface="Calibri"/>
                <a:cs typeface="Calibri"/>
              </a:rPr>
              <a:t>os</a:t>
            </a:r>
            <a:r>
              <a:rPr sz="6600" spc="-319" baseline="1241" dirty="0" smtClean="0">
                <a:latin typeface="Calibri"/>
                <a:cs typeface="Calibri"/>
              </a:rPr>
              <a:t>’</a:t>
            </a:r>
            <a:r>
              <a:rPr sz="6600" spc="0" baseline="1241" dirty="0" smtClean="0">
                <a:latin typeface="Calibri"/>
                <a:cs typeface="Calibri"/>
              </a:rPr>
              <a:t>è</a:t>
            </a:r>
            <a:r>
              <a:rPr sz="6600" spc="25" baseline="1241" dirty="0" smtClean="0">
                <a:latin typeface="Calibri"/>
                <a:cs typeface="Calibri"/>
              </a:rPr>
              <a:t> </a:t>
            </a:r>
            <a:r>
              <a:rPr sz="6600" spc="0" baseline="1241" dirty="0" smtClean="0">
                <a:latin typeface="Calibri"/>
                <a:cs typeface="Calibri"/>
              </a:rPr>
              <a:t>e </a:t>
            </a:r>
            <a:r>
              <a:rPr sz="6600" spc="-50" baseline="1241" dirty="0" smtClean="0">
                <a:latin typeface="Calibri"/>
                <a:cs typeface="Calibri"/>
              </a:rPr>
              <a:t>c</a:t>
            </a:r>
            <a:r>
              <a:rPr sz="6600" spc="0" baseline="1241" dirty="0" smtClean="0">
                <a:latin typeface="Calibri"/>
                <a:cs typeface="Calibri"/>
              </a:rPr>
              <a:t>ome si</a:t>
            </a:r>
            <a:r>
              <a:rPr sz="6600" spc="-14" baseline="1241" dirty="0" smtClean="0">
                <a:latin typeface="Calibri"/>
                <a:cs typeface="Calibri"/>
              </a:rPr>
              <a:t> </a:t>
            </a:r>
            <a:r>
              <a:rPr sz="6600" spc="9" baseline="1241" dirty="0" smtClean="0">
                <a:latin typeface="Calibri"/>
                <a:cs typeface="Calibri"/>
              </a:rPr>
              <a:t>u</a:t>
            </a:r>
            <a:r>
              <a:rPr sz="6600" spc="0" baseline="1241" dirty="0" smtClean="0">
                <a:latin typeface="Calibri"/>
                <a:cs typeface="Calibri"/>
              </a:rPr>
              <a:t>sa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5504" y="3179445"/>
            <a:ext cx="4268752" cy="91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spc="-4" baseline="3413" dirty="0" smtClean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omuni</a:t>
            </a:r>
            <a:r>
              <a:rPr sz="4800" spc="-14" baseline="3413" dirty="0" smtClean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4800" spc="-29" baseline="3413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e, </a:t>
            </a:r>
            <a:r>
              <a:rPr sz="4800" spc="-9" baseline="3413" dirty="0" smtClean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ondivide</a:t>
            </a:r>
            <a:r>
              <a:rPr sz="4800" spc="-34" baseline="3413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e,</a:t>
            </a:r>
            <a:endParaRPr sz="3200">
              <a:latin typeface="Calibri"/>
              <a:cs typeface="Calibri"/>
            </a:endParaRPr>
          </a:p>
          <a:p>
            <a:pPr marL="261596" marR="291194" algn="ctr">
              <a:lnSpc>
                <a:spcPts val="3840"/>
              </a:lnSpc>
              <a:spcBef>
                <a:spcPts val="23"/>
              </a:spcBef>
            </a:pPr>
            <a:r>
              <a:rPr sz="4800" spc="0" baseline="1706" dirty="0" smtClean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4800" spc="-29" baseline="1706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4800" spc="9" baseline="1706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4800" spc="-34" baseline="1706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4800" spc="-54" baseline="1706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88888"/>
                </a:solidFill>
                <a:latin typeface="Calibri"/>
                <a:cs typeface="Calibri"/>
              </a:rPr>
              <a:t>un</a:t>
            </a:r>
            <a:r>
              <a:rPr sz="4800" spc="19" baseline="1706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88888"/>
                </a:solidFill>
                <a:latin typeface="Calibri"/>
                <a:cs typeface="Calibri"/>
              </a:rPr>
              <a:t>ambi</a:t>
            </a:r>
            <a:r>
              <a:rPr sz="4800" spc="14" baseline="1706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4800" spc="-25" baseline="1706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4800" spc="-29" baseline="1706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888888"/>
                </a:solidFill>
                <a:latin typeface="Calibri"/>
                <a:cs typeface="Calibri"/>
              </a:rPr>
              <a:t>e di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3810" y="4155058"/>
            <a:ext cx="246028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pp</a:t>
            </a:r>
            <a:r>
              <a:rPr sz="4800" spc="-29" baseline="3413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end</a:t>
            </a:r>
            <a:r>
              <a:rPr sz="4800" spc="4" baseline="3413" dirty="0" smtClean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me</a:t>
            </a:r>
            <a:r>
              <a:rPr sz="4800" spc="-9" baseline="3413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4800" spc="-29" baseline="3413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9160" y="4155058"/>
            <a:ext cx="18116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4800" spc="-14" baseline="3413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4800" spc="-29" baseline="3413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4800" spc="-50" baseline="3413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4800" spc="-14" baseline="3413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4800" spc="-29" baseline="3413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4800" spc="9" baseline="3413" dirty="0" smtClean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4800" spc="-25" baseline="3413" dirty="0" smtClean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48360" y="3017519"/>
            <a:ext cx="8006080" cy="3623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2889630">
              <a:lnSpc>
                <a:spcPts val="1780"/>
              </a:lnSpc>
              <a:spcBef>
                <a:spcPts val="26089"/>
              </a:spcBef>
            </a:pPr>
            <a:r>
              <a:rPr sz="2100" spc="-54" baseline="-4141" dirty="0" smtClean="0">
                <a:latin typeface="Arial"/>
                <a:cs typeface="Arial"/>
              </a:rPr>
              <a:t>T</a:t>
            </a:r>
            <a:r>
              <a:rPr sz="2100" spc="0" baseline="-4141" dirty="0" smtClean="0">
                <a:latin typeface="Arial"/>
                <a:cs typeface="Arial"/>
              </a:rPr>
              <a:t>u</a:t>
            </a:r>
            <a:r>
              <a:rPr sz="2100" spc="-4" baseline="-4141" dirty="0" smtClean="0">
                <a:latin typeface="Arial"/>
                <a:cs typeface="Arial"/>
              </a:rPr>
              <a:t>t</a:t>
            </a:r>
            <a:r>
              <a:rPr sz="2100" spc="0" baseline="-4141" dirty="0" smtClean="0">
                <a:latin typeface="Arial"/>
                <a:cs typeface="Arial"/>
              </a:rPr>
              <a:t>o</a:t>
            </a:r>
            <a:r>
              <a:rPr sz="2100" spc="-4" baseline="-4141" dirty="0" smtClean="0">
                <a:latin typeface="Arial"/>
                <a:cs typeface="Arial"/>
              </a:rPr>
              <a:t>r</a:t>
            </a:r>
            <a:r>
              <a:rPr sz="2100" spc="9" baseline="-4141" dirty="0" smtClean="0">
                <a:latin typeface="Arial"/>
                <a:cs typeface="Arial"/>
              </a:rPr>
              <a:t>i</a:t>
            </a:r>
            <a:r>
              <a:rPr sz="2100" spc="0" baseline="-4141" dirty="0" smtClean="0">
                <a:latin typeface="Arial"/>
                <a:cs typeface="Arial"/>
              </a:rPr>
              <a:t>al</a:t>
            </a:r>
            <a:r>
              <a:rPr sz="2100" spc="-19" baseline="-4141" dirty="0" smtClean="0">
                <a:latin typeface="Arial"/>
                <a:cs typeface="Arial"/>
              </a:rPr>
              <a:t> </a:t>
            </a:r>
            <a:r>
              <a:rPr sz="2100" spc="-9" baseline="-4141" dirty="0" smtClean="0">
                <a:latin typeface="Arial"/>
                <a:cs typeface="Arial"/>
              </a:rPr>
              <a:t>G</a:t>
            </a:r>
            <a:r>
              <a:rPr sz="2100" spc="0" baseline="-4141" dirty="0" smtClean="0">
                <a:latin typeface="Arial"/>
                <a:cs typeface="Arial"/>
              </a:rPr>
              <a:t>oo</a:t>
            </a:r>
            <a:r>
              <a:rPr sz="2100" spc="4" baseline="-4141" dirty="0" smtClean="0">
                <a:latin typeface="Arial"/>
                <a:cs typeface="Arial"/>
              </a:rPr>
              <a:t>g</a:t>
            </a:r>
            <a:r>
              <a:rPr sz="2100" spc="9" baseline="-4141" dirty="0" smtClean="0">
                <a:latin typeface="Arial"/>
                <a:cs typeface="Arial"/>
              </a:rPr>
              <a:t>l</a:t>
            </a:r>
            <a:r>
              <a:rPr sz="2100" spc="0" baseline="-4141" dirty="0" smtClean="0">
                <a:latin typeface="Arial"/>
                <a:cs typeface="Arial"/>
              </a:rPr>
              <a:t>e</a:t>
            </a:r>
            <a:r>
              <a:rPr sz="2100" spc="-4" baseline="-4141" dirty="0" smtClean="0">
                <a:latin typeface="Arial"/>
                <a:cs typeface="Arial"/>
              </a:rPr>
              <a:t> </a:t>
            </a:r>
            <a:r>
              <a:rPr sz="2100" spc="9" baseline="-4141" dirty="0" smtClean="0">
                <a:latin typeface="Arial"/>
                <a:cs typeface="Arial"/>
              </a:rPr>
              <a:t>D</a:t>
            </a:r>
            <a:r>
              <a:rPr sz="2100" spc="-4" baseline="-4141" dirty="0" smtClean="0">
                <a:latin typeface="Arial"/>
                <a:cs typeface="Arial"/>
              </a:rPr>
              <a:t>r</a:t>
            </a:r>
            <a:r>
              <a:rPr sz="2100" spc="9" baseline="-4141" dirty="0" smtClean="0">
                <a:latin typeface="Arial"/>
                <a:cs typeface="Arial"/>
              </a:rPr>
              <a:t>i</a:t>
            </a:r>
            <a:r>
              <a:rPr sz="2100" spc="0" baseline="-4141" dirty="0" smtClean="0">
                <a:latin typeface="Arial"/>
                <a:cs typeface="Arial"/>
              </a:rPr>
              <a:t>ve                                                      </a:t>
            </a:r>
            <a:r>
              <a:rPr sz="2100" spc="277" baseline="-4141" dirty="0" smtClean="0">
                <a:latin typeface="Arial"/>
                <a:cs typeface="Arial"/>
              </a:rPr>
              <a:t> </a:t>
            </a:r>
            <a:r>
              <a:rPr sz="2100" spc="0" baseline="4141" dirty="0" smtClean="0">
                <a:latin typeface="Arial"/>
                <a:cs typeface="Arial"/>
              </a:rPr>
              <a:t>20</a:t>
            </a:r>
            <a:r>
              <a:rPr sz="2100" spc="-9" baseline="4141" dirty="0" smtClean="0">
                <a:latin typeface="Arial"/>
                <a:cs typeface="Arial"/>
              </a:rPr>
              <a:t>/</a:t>
            </a:r>
            <a:r>
              <a:rPr sz="2100" spc="0" baseline="4141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8360" y="3017519"/>
            <a:ext cx="8006080" cy="361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609" y="3212934"/>
            <a:ext cx="7416800" cy="30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672" y="488314"/>
            <a:ext cx="784398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48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800" spc="19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4800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spc="9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4800" spc="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spc="9" baseline="341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nc</a:t>
            </a:r>
            <a:r>
              <a:rPr sz="4800" spc="-50" baseline="341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oniz</a:t>
            </a:r>
            <a:r>
              <a:rPr sz="4800" spc="-64" baseline="3413" dirty="0" smtClean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azione</a:t>
            </a:r>
            <a:r>
              <a:rPr sz="4800" spc="25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dei</a:t>
            </a:r>
            <a:r>
              <a:rPr sz="4800" spc="9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file </a:t>
            </a:r>
            <a:r>
              <a:rPr sz="4800" spc="-9" baseline="341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ondivi</a:t>
            </a:r>
            <a:r>
              <a:rPr sz="4800" spc="9" baseline="341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417" y="1214120"/>
            <a:ext cx="303360" cy="1209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3413" dirty="0" smtClean="0"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  <a:p>
            <a:pPr marL="12700" marR="33">
              <a:lnSpc>
                <a:spcPct val="101725"/>
              </a:lnSpc>
              <a:spcBef>
                <a:spcPts val="406"/>
              </a:spcBef>
            </a:pPr>
            <a:r>
              <a:rPr sz="2400" spc="0" dirty="0" smtClean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30"/>
              </a:spcBef>
            </a:pPr>
            <a:r>
              <a:rPr sz="2400" spc="4" dirty="0" smtClean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2355" y="1214120"/>
            <a:ext cx="7303016" cy="1941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-64" baseline="3413" dirty="0" smtClean="0">
                <a:latin typeface="Calibri"/>
                <a:cs typeface="Calibri"/>
              </a:rPr>
              <a:t>F</a:t>
            </a: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i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c</a:t>
            </a:r>
            <a:r>
              <a:rPr sz="3600" spc="9" baseline="3413" dirty="0" smtClean="0">
                <a:latin typeface="Calibri"/>
                <a:cs typeface="Calibri"/>
              </a:rPr>
              <a:t>l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c</a:t>
            </a:r>
            <a:r>
              <a:rPr sz="3600" spc="-3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su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b="1" spc="4" baseline="3413" dirty="0" smtClean="0">
                <a:latin typeface="Calibri"/>
                <a:cs typeface="Calibri"/>
              </a:rPr>
              <a:t>C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-9" baseline="3413" dirty="0" smtClean="0">
                <a:latin typeface="Calibri"/>
                <a:cs typeface="Calibri"/>
              </a:rPr>
              <a:t>ndi</a:t>
            </a:r>
            <a:r>
              <a:rPr sz="3600" b="1" spc="0" baseline="3413" dirty="0" smtClean="0">
                <a:latin typeface="Calibri"/>
                <a:cs typeface="Calibri"/>
              </a:rPr>
              <a:t>visi </a:t>
            </a:r>
            <a:r>
              <a:rPr sz="3600" b="1" spc="-25" baseline="3413" dirty="0" smtClean="0">
                <a:latin typeface="Calibri"/>
                <a:cs typeface="Calibri"/>
              </a:rPr>
              <a:t>c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n</a:t>
            </a:r>
            <a:r>
              <a:rPr sz="3600" b="1" spc="-9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m</a:t>
            </a:r>
            <a:r>
              <a:rPr sz="3600" b="1" spc="1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406"/>
              </a:spcBef>
            </a:pPr>
            <a:r>
              <a:rPr sz="2400" spc="0" dirty="0" smtClean="0">
                <a:latin typeface="Calibri"/>
                <a:cs typeface="Calibri"/>
              </a:rPr>
              <a:t>Se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-14" dirty="0" smtClean="0">
                <a:latin typeface="Calibri"/>
                <a:cs typeface="Calibri"/>
              </a:rPr>
              <a:t>e</a:t>
            </a:r>
            <a:r>
              <a:rPr sz="2400" spc="-9" dirty="0" smtClean="0">
                <a:latin typeface="Calibri"/>
                <a:cs typeface="Calibri"/>
              </a:rPr>
              <a:t>z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9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" dirty="0" smtClean="0">
                <a:latin typeface="Calibri"/>
                <a:cs typeface="Calibri"/>
              </a:rPr>
              <a:t>l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655"/>
              </a:spcBef>
            </a:pPr>
            <a:r>
              <a:rPr sz="2400" spc="-64" dirty="0" smtClean="0">
                <a:latin typeface="Calibri"/>
                <a:cs typeface="Calibri"/>
              </a:rPr>
              <a:t>F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</a:t>
            </a:r>
            <a:r>
              <a:rPr sz="2400" spc="9" dirty="0" smtClean="0">
                <a:latin typeface="Calibri"/>
                <a:cs typeface="Calibri"/>
              </a:rPr>
              <a:t>l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c</a:t>
            </a:r>
            <a:r>
              <a:rPr sz="2400" spc="-3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sul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pu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4" dirty="0" smtClean="0">
                <a:latin typeface="Calibri"/>
                <a:cs typeface="Calibri"/>
              </a:rPr>
              <a:t>a</a:t>
            </a:r>
            <a:r>
              <a:rPr sz="2400" spc="-19" dirty="0" smtClean="0">
                <a:latin typeface="Calibri"/>
                <a:cs typeface="Calibri"/>
              </a:rPr>
              <a:t>n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2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25" dirty="0" smtClean="0">
                <a:latin typeface="Calibri"/>
                <a:cs typeface="Calibri"/>
              </a:rPr>
              <a:t>g</a:t>
            </a:r>
            <a:r>
              <a:rPr sz="2400" b="1" spc="0" dirty="0" smtClean="0">
                <a:latin typeface="Calibri"/>
                <a:cs typeface="Calibri"/>
              </a:rPr>
              <a:t>g</a:t>
            </a:r>
            <a:r>
              <a:rPr sz="2400" b="1" spc="-4" dirty="0" smtClean="0">
                <a:latin typeface="Calibri"/>
                <a:cs typeface="Calibri"/>
              </a:rPr>
              <a:t>i</a:t>
            </a:r>
            <a:r>
              <a:rPr sz="2400" b="1" spc="-9" dirty="0" smtClean="0">
                <a:latin typeface="Calibri"/>
                <a:cs typeface="Calibri"/>
              </a:rPr>
              <a:t>un</a:t>
            </a:r>
            <a:r>
              <a:rPr sz="2400" b="1" spc="0" dirty="0" smtClean="0">
                <a:latin typeface="Calibri"/>
                <a:cs typeface="Calibri"/>
              </a:rPr>
              <a:t>gi</a:t>
            </a:r>
            <a:r>
              <a:rPr sz="2400" b="1" spc="-4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9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4" dirty="0" smtClean="0">
                <a:latin typeface="Calibri"/>
                <a:cs typeface="Calibri"/>
              </a:rPr>
              <a:t>m</a:t>
            </a:r>
            <a:r>
              <a:rPr sz="2400" b="1" spc="-9" dirty="0" smtClean="0">
                <a:latin typeface="Calibri"/>
                <a:cs typeface="Calibri"/>
              </a:rPr>
              <a:t>ie</a:t>
            </a: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4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f</a:t>
            </a:r>
            <a:r>
              <a:rPr sz="2400" b="1" spc="-9" dirty="0" smtClean="0">
                <a:latin typeface="Calibri"/>
                <a:cs typeface="Calibri"/>
              </a:rPr>
              <a:t>il</a:t>
            </a:r>
            <a:r>
              <a:rPr sz="2400" b="1" spc="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 f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r>
              <a:rPr sz="2400" spc="-29" dirty="0" smtClean="0">
                <a:latin typeface="Calibri"/>
                <a:cs typeface="Calibri"/>
              </a:rPr>
              <a:t>r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nno 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om</a:t>
            </a:r>
            <a:r>
              <a:rPr sz="2400" spc="-34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me</a:t>
            </a:r>
            <a:r>
              <a:rPr sz="2400" spc="-14" dirty="0" smtClean="0">
                <a:latin typeface="Calibri"/>
                <a:cs typeface="Calibri"/>
              </a:rPr>
              <a:t>n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nc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9" dirty="0" smtClean="0">
                <a:latin typeface="Calibri"/>
                <a:cs typeface="Calibri"/>
              </a:rPr>
              <a:t>n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-9" dirty="0" smtClean="0">
                <a:latin typeface="Calibri"/>
                <a:cs typeface="Calibri"/>
              </a:rPr>
              <a:t>z</a:t>
            </a:r>
            <a:r>
              <a:rPr sz="2400" spc="-50" dirty="0" smtClean="0">
                <a:latin typeface="Calibri"/>
                <a:cs typeface="Calibri"/>
              </a:rPr>
              <a:t>z</a:t>
            </a:r>
            <a:r>
              <a:rPr sz="2400" spc="-2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 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la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" dirty="0" smtClean="0">
                <a:latin typeface="Calibri"/>
                <a:cs typeface="Calibri"/>
              </a:rPr>
              <a:t>l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3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Go</a:t>
            </a:r>
            <a:r>
              <a:rPr sz="2400" spc="-9" dirty="0" smtClean="0">
                <a:latin typeface="Calibri"/>
                <a:cs typeface="Calibri"/>
              </a:rPr>
              <a:t>og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Dr</a:t>
            </a:r>
            <a:r>
              <a:rPr sz="2400" spc="9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 sul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tuo </a:t>
            </a:r>
            <a:r>
              <a:rPr sz="2400" spc="-14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ompu</a:t>
            </a:r>
            <a:r>
              <a:rPr sz="2400" spc="-29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58800" y="1938020"/>
            <a:ext cx="6855459" cy="281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573" y="2132838"/>
            <a:ext cx="6264656" cy="2232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6920" y="3162300"/>
            <a:ext cx="3713479" cy="3108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1865" y="3356952"/>
            <a:ext cx="3126232" cy="2520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5420" y="4607560"/>
            <a:ext cx="2131060" cy="591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68600" y="4738476"/>
            <a:ext cx="1875536" cy="393593"/>
          </a:xfrm>
          <a:custGeom>
            <a:avLst/>
            <a:gdLst/>
            <a:ahLst/>
            <a:cxnLst/>
            <a:rect l="l" t="t" r="r" b="b"/>
            <a:pathLst>
              <a:path w="1875536" h="393593">
                <a:moveTo>
                  <a:pt x="1696592" y="11577"/>
                </a:moveTo>
                <a:lnTo>
                  <a:pt x="1696191" y="23770"/>
                </a:lnTo>
                <a:lnTo>
                  <a:pt x="1703055" y="33587"/>
                </a:lnTo>
                <a:lnTo>
                  <a:pt x="1707641" y="36088"/>
                </a:lnTo>
                <a:lnTo>
                  <a:pt x="1765382" y="57882"/>
                </a:lnTo>
                <a:lnTo>
                  <a:pt x="1826005" y="50312"/>
                </a:lnTo>
                <a:lnTo>
                  <a:pt x="1800890" y="71284"/>
                </a:lnTo>
                <a:lnTo>
                  <a:pt x="1765382" y="57882"/>
                </a:lnTo>
                <a:lnTo>
                  <a:pt x="0" y="356001"/>
                </a:lnTo>
                <a:lnTo>
                  <a:pt x="6350" y="393593"/>
                </a:lnTo>
                <a:lnTo>
                  <a:pt x="1771968" y="95434"/>
                </a:lnTo>
                <a:lnTo>
                  <a:pt x="1831466" y="82824"/>
                </a:lnTo>
                <a:lnTo>
                  <a:pt x="1835023" y="46121"/>
                </a:lnTo>
                <a:lnTo>
                  <a:pt x="1875536" y="58694"/>
                </a:lnTo>
                <a:lnTo>
                  <a:pt x="1721103" y="401"/>
                </a:lnTo>
                <a:lnTo>
                  <a:pt x="1708940" y="0"/>
                </a:lnTo>
                <a:lnTo>
                  <a:pt x="1699131" y="6886"/>
                </a:lnTo>
                <a:lnTo>
                  <a:pt x="1696592" y="11577"/>
                </a:lnTo>
                <a:close/>
              </a:path>
              <a:path w="1875536" h="393593">
                <a:moveTo>
                  <a:pt x="1719054" y="157114"/>
                </a:moveTo>
                <a:lnTo>
                  <a:pt x="1721992" y="161945"/>
                </a:lnTo>
                <a:lnTo>
                  <a:pt x="1732250" y="168297"/>
                </a:lnTo>
                <a:lnTo>
                  <a:pt x="1744005" y="167297"/>
                </a:lnTo>
                <a:lnTo>
                  <a:pt x="1748789" y="164358"/>
                </a:lnTo>
                <a:lnTo>
                  <a:pt x="1875536" y="58694"/>
                </a:lnTo>
                <a:lnTo>
                  <a:pt x="1835023" y="46121"/>
                </a:lnTo>
                <a:lnTo>
                  <a:pt x="1841373" y="83713"/>
                </a:lnTo>
                <a:lnTo>
                  <a:pt x="1835023" y="46121"/>
                </a:lnTo>
                <a:lnTo>
                  <a:pt x="1831466" y="82824"/>
                </a:lnTo>
                <a:lnTo>
                  <a:pt x="1771968" y="95434"/>
                </a:lnTo>
                <a:lnTo>
                  <a:pt x="1724405" y="135148"/>
                </a:lnTo>
                <a:lnTo>
                  <a:pt x="1718053" y="145368"/>
                </a:lnTo>
                <a:lnTo>
                  <a:pt x="1719054" y="157114"/>
                </a:lnTo>
                <a:close/>
              </a:path>
              <a:path w="1875536" h="393593">
                <a:moveTo>
                  <a:pt x="1826005" y="50312"/>
                </a:moveTo>
                <a:lnTo>
                  <a:pt x="1765382" y="57882"/>
                </a:lnTo>
                <a:lnTo>
                  <a:pt x="1800890" y="71284"/>
                </a:lnTo>
                <a:lnTo>
                  <a:pt x="1826005" y="5031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4707" y="332882"/>
            <a:ext cx="7158756" cy="1243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4202" marR="5334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Google Dr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r>
              <a:rPr sz="6600" spc="2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6600" spc="1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«s</a:t>
            </a:r>
            <a:r>
              <a:rPr sz="6600" spc="4" baseline="3103" dirty="0" smtClean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19" baseline="310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6600" spc="-1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»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515"/>
              </a:spcBef>
            </a:pP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4" dirty="0" smtClean="0">
                <a:latin typeface="Calibri"/>
                <a:cs typeface="Calibri"/>
              </a:rPr>
              <a:t>o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as</a:t>
            </a:r>
            <a:r>
              <a:rPr sz="2800" spc="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eg</a:t>
            </a:r>
            <a:r>
              <a:rPr sz="2800" spc="1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9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 </a:t>
            </a:r>
            <a:r>
              <a:rPr sz="2800" spc="4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ile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4" dirty="0" smtClean="0">
                <a:latin typeface="Calibri"/>
                <a:cs typeface="Calibri"/>
              </a:rPr>
              <a:t>/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ar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elle 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on </a:t>
            </a:r>
            <a:r>
              <a:rPr sz="2800" spc="4" dirty="0" smtClean="0">
                <a:latin typeface="Calibri"/>
                <a:cs typeface="Calibri"/>
              </a:rPr>
              <a:t>un</a:t>
            </a:r>
            <a:r>
              <a:rPr sz="2800" spc="0" dirty="0" smtClean="0">
                <a:latin typeface="Calibri"/>
                <a:cs typeface="Calibri"/>
              </a:rPr>
              <a:t>a </a:t>
            </a:r>
            <a:r>
              <a:rPr sz="2800" spc="-29" dirty="0" smtClean="0">
                <a:latin typeface="Calibri"/>
                <a:cs typeface="Calibri"/>
              </a:rPr>
              <a:t>s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ella,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707" y="1622440"/>
            <a:ext cx="1423922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ot</a:t>
            </a: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an</a:t>
            </a:r>
            <a:r>
              <a:rPr sz="4200" spc="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6241" y="1622440"/>
            <a:ext cx="1009354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3844" y="1622440"/>
            <a:ext cx="1602631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in</a:t>
            </a:r>
            <a:r>
              <a:rPr sz="4200" spc="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9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id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3693" y="1622440"/>
            <a:ext cx="1601957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-54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ac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lme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-3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3898" y="1622440"/>
            <a:ext cx="347463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4121" y="1622440"/>
            <a:ext cx="1226901" cy="381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g</a:t>
            </a: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72" y="4680759"/>
            <a:ext cx="2230401" cy="889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9" dirty="0" smtClean="0">
                <a:latin typeface="Arial"/>
                <a:cs typeface="Arial"/>
              </a:rPr>
              <a:t>op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-19" dirty="0" smtClean="0">
                <a:latin typeface="Arial"/>
                <a:cs typeface="Arial"/>
              </a:rPr>
              <a:t>v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 clicc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-4" dirty="0" smtClean="0">
                <a:latin typeface="Arial"/>
                <a:cs typeface="Arial"/>
              </a:rPr>
              <a:t>(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25" dirty="0" smtClean="0">
                <a:latin typeface="Arial"/>
                <a:cs typeface="Arial"/>
              </a:rPr>
              <a:t>v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0" dirty="0" smtClean="0"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 c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40319" y="6450718"/>
            <a:ext cx="49621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2</a:t>
            </a:r>
            <a:r>
              <a:rPr sz="1400" spc="4" dirty="0" smtClean="0">
                <a:latin typeface="Arial"/>
                <a:cs typeface="Arial"/>
              </a:rPr>
              <a:t>1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919480" y="2009139"/>
            <a:ext cx="7645400" cy="4478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5618" y="2204808"/>
            <a:ext cx="7056754" cy="3888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8950" y="332882"/>
            <a:ext cx="5733817" cy="584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Google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r>
              <a:rPr sz="6600" spc="2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6600" spc="1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-54" baseline="310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2680" y="1352581"/>
            <a:ext cx="40060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8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ro</a:t>
            </a:r>
            <a:r>
              <a:rPr sz="2400" spc="-14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tu</a:t>
            </a:r>
            <a:r>
              <a:rPr sz="2400" spc="-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to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ò che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hai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erto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2382" y="1352581"/>
            <a:ext cx="17155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 mo</a:t>
            </a:r>
            <a:r>
              <a:rPr sz="2400" spc="4" dirty="0" smtClean="0">
                <a:latin typeface="Arial"/>
                <a:cs typeface="Arial"/>
              </a:rPr>
              <a:t>di</a:t>
            </a:r>
            <a:r>
              <a:rPr sz="2400" spc="0" dirty="0" smtClean="0">
                <a:latin typeface="Arial"/>
                <a:cs typeface="Arial"/>
              </a:rPr>
              <a:t>ficato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1512" y="1352581"/>
            <a:ext cx="3082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2680" y="1718341"/>
            <a:ext cx="1088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rec</a:t>
            </a:r>
            <a:r>
              <a:rPr sz="2400" spc="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5141" y="1718341"/>
            <a:ext cx="3082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7924" y="1718341"/>
            <a:ext cx="10544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3200" y="1718341"/>
            <a:ext cx="8657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4" dirty="0" smtClean="0">
                <a:latin typeface="Arial"/>
                <a:cs typeface="Arial"/>
              </a:rPr>
              <a:t>ri</a:t>
            </a:r>
            <a:r>
              <a:rPr sz="2400" spc="-19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40319" y="6450718"/>
            <a:ext cx="49621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2</a:t>
            </a:r>
            <a:r>
              <a:rPr sz="1400" spc="4" dirty="0" smtClean="0">
                <a:latin typeface="Arial"/>
                <a:cs typeface="Arial"/>
              </a:rPr>
              <a:t>2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571500" y="1991360"/>
            <a:ext cx="2915920" cy="455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6267" y="2188184"/>
            <a:ext cx="2327020" cy="396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564" y="4293069"/>
            <a:ext cx="2409698" cy="1512189"/>
          </a:xfrm>
          <a:custGeom>
            <a:avLst/>
            <a:gdLst/>
            <a:ahLst/>
            <a:cxnLst/>
            <a:rect l="l" t="t" r="r" b="b"/>
            <a:pathLst>
              <a:path w="2409698" h="1512189">
                <a:moveTo>
                  <a:pt x="0" y="1512188"/>
                </a:moveTo>
                <a:lnTo>
                  <a:pt x="2409698" y="1512188"/>
                </a:lnTo>
                <a:lnTo>
                  <a:pt x="2409698" y="0"/>
                </a:lnTo>
                <a:lnTo>
                  <a:pt x="0" y="0"/>
                </a:lnTo>
                <a:lnTo>
                  <a:pt x="0" y="1512188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2520" y="2387600"/>
            <a:ext cx="4843780" cy="744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1879" y="2372360"/>
            <a:ext cx="4932680" cy="840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01161" y="2416784"/>
            <a:ext cx="4746625" cy="646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01161" y="2416784"/>
            <a:ext cx="4746625" cy="646328"/>
          </a:xfrm>
          <a:custGeom>
            <a:avLst/>
            <a:gdLst/>
            <a:ahLst/>
            <a:cxnLst/>
            <a:rect l="l" t="t" r="r" b="b"/>
            <a:pathLst>
              <a:path w="4746625" h="646328">
                <a:moveTo>
                  <a:pt x="0" y="646328"/>
                </a:moveTo>
                <a:lnTo>
                  <a:pt x="4746625" y="646328"/>
                </a:lnTo>
                <a:lnTo>
                  <a:pt x="4746625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7600" y="3256279"/>
            <a:ext cx="4841240" cy="464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6960" y="3241040"/>
            <a:ext cx="4450080" cy="566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4844" y="3284969"/>
            <a:ext cx="4746625" cy="36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4844" y="3284969"/>
            <a:ext cx="4746625" cy="369328"/>
          </a:xfrm>
          <a:custGeom>
            <a:avLst/>
            <a:gdLst/>
            <a:ahLst/>
            <a:cxnLst/>
            <a:rect l="l" t="t" r="r" b="b"/>
            <a:pathLst>
              <a:path w="4746625" h="369328">
                <a:moveTo>
                  <a:pt x="0" y="369328"/>
                </a:moveTo>
                <a:lnTo>
                  <a:pt x="4746625" y="369328"/>
                </a:lnTo>
                <a:lnTo>
                  <a:pt x="4746625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2520" y="3853179"/>
            <a:ext cx="4843780" cy="12979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11879" y="3837940"/>
            <a:ext cx="4792980" cy="1389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1161" y="3882085"/>
            <a:ext cx="4746625" cy="1200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01161" y="3882085"/>
            <a:ext cx="4746625" cy="1200327"/>
          </a:xfrm>
          <a:custGeom>
            <a:avLst/>
            <a:gdLst/>
            <a:ahLst/>
            <a:cxnLst/>
            <a:rect l="l" t="t" r="r" b="b"/>
            <a:pathLst>
              <a:path w="4746625" h="1200327">
                <a:moveTo>
                  <a:pt x="0" y="1200327"/>
                </a:moveTo>
                <a:lnTo>
                  <a:pt x="4746625" y="1200327"/>
                </a:lnTo>
                <a:lnTo>
                  <a:pt x="4746625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9524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63040" y="2707640"/>
            <a:ext cx="2288540" cy="19507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19631" y="2730119"/>
            <a:ext cx="2089658" cy="1752218"/>
          </a:xfrm>
          <a:custGeom>
            <a:avLst/>
            <a:gdLst/>
            <a:ahLst/>
            <a:cxnLst/>
            <a:rect l="l" t="t" r="r" b="b"/>
            <a:pathLst>
              <a:path w="2089658" h="1752218">
                <a:moveTo>
                  <a:pt x="111125" y="1707514"/>
                </a:moveTo>
                <a:lnTo>
                  <a:pt x="104139" y="1708657"/>
                </a:lnTo>
                <a:lnTo>
                  <a:pt x="63427" y="1715611"/>
                </a:lnTo>
                <a:lnTo>
                  <a:pt x="31242" y="1740280"/>
                </a:lnTo>
                <a:lnTo>
                  <a:pt x="38626" y="1719847"/>
                </a:lnTo>
                <a:lnTo>
                  <a:pt x="63427" y="1715611"/>
                </a:lnTo>
                <a:lnTo>
                  <a:pt x="2089658" y="19557"/>
                </a:lnTo>
                <a:lnTo>
                  <a:pt x="2073402" y="0"/>
                </a:lnTo>
                <a:lnTo>
                  <a:pt x="47184" y="1696167"/>
                </a:lnTo>
                <a:lnTo>
                  <a:pt x="17144" y="1723516"/>
                </a:lnTo>
                <a:lnTo>
                  <a:pt x="27431" y="1745741"/>
                </a:lnTo>
                <a:lnTo>
                  <a:pt x="0" y="1752218"/>
                </a:lnTo>
                <a:lnTo>
                  <a:pt x="108457" y="1733676"/>
                </a:lnTo>
                <a:lnTo>
                  <a:pt x="115316" y="1732533"/>
                </a:lnTo>
                <a:lnTo>
                  <a:pt x="120014" y="1725929"/>
                </a:lnTo>
                <a:lnTo>
                  <a:pt x="118744" y="1719071"/>
                </a:lnTo>
                <a:lnTo>
                  <a:pt x="117601" y="1712086"/>
                </a:lnTo>
                <a:lnTo>
                  <a:pt x="111125" y="1707514"/>
                </a:lnTo>
                <a:close/>
              </a:path>
              <a:path w="2089658" h="1752218">
                <a:moveTo>
                  <a:pt x="63500" y="1650745"/>
                </a:moveTo>
                <a:lnTo>
                  <a:pt x="60070" y="1643379"/>
                </a:lnTo>
                <a:lnTo>
                  <a:pt x="53467" y="1641093"/>
                </a:lnTo>
                <a:lnTo>
                  <a:pt x="46989" y="1638680"/>
                </a:lnTo>
                <a:lnTo>
                  <a:pt x="39624" y="1642109"/>
                </a:lnTo>
                <a:lnTo>
                  <a:pt x="37211" y="1648713"/>
                </a:lnTo>
                <a:lnTo>
                  <a:pt x="0" y="1752218"/>
                </a:lnTo>
                <a:lnTo>
                  <a:pt x="27431" y="1745741"/>
                </a:lnTo>
                <a:lnTo>
                  <a:pt x="11175" y="1726310"/>
                </a:lnTo>
                <a:lnTo>
                  <a:pt x="27431" y="1745741"/>
                </a:lnTo>
                <a:lnTo>
                  <a:pt x="17144" y="1723516"/>
                </a:lnTo>
                <a:lnTo>
                  <a:pt x="47184" y="1696167"/>
                </a:lnTo>
                <a:lnTo>
                  <a:pt x="61213" y="1657349"/>
                </a:lnTo>
                <a:lnTo>
                  <a:pt x="63500" y="1650745"/>
                </a:lnTo>
                <a:close/>
              </a:path>
              <a:path w="2089658" h="1752218">
                <a:moveTo>
                  <a:pt x="31242" y="1740280"/>
                </a:moveTo>
                <a:lnTo>
                  <a:pt x="63427" y="1715611"/>
                </a:lnTo>
                <a:lnTo>
                  <a:pt x="38626" y="1719847"/>
                </a:lnTo>
                <a:lnTo>
                  <a:pt x="31242" y="174028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2920" y="3436620"/>
            <a:ext cx="1983739" cy="1536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9764" y="3459479"/>
            <a:ext cx="1782699" cy="1337691"/>
          </a:xfrm>
          <a:custGeom>
            <a:avLst/>
            <a:gdLst/>
            <a:ahLst/>
            <a:cxnLst/>
            <a:rect l="l" t="t" r="r" b="b"/>
            <a:pathLst>
              <a:path w="1782699" h="1337691">
                <a:moveTo>
                  <a:pt x="113284" y="1299210"/>
                </a:moveTo>
                <a:lnTo>
                  <a:pt x="106426" y="1299972"/>
                </a:lnTo>
                <a:lnTo>
                  <a:pt x="65345" y="1304668"/>
                </a:lnTo>
                <a:lnTo>
                  <a:pt x="31877" y="1327531"/>
                </a:lnTo>
                <a:lnTo>
                  <a:pt x="40361" y="1307524"/>
                </a:lnTo>
                <a:lnTo>
                  <a:pt x="65345" y="1304668"/>
                </a:lnTo>
                <a:lnTo>
                  <a:pt x="1782699" y="20320"/>
                </a:lnTo>
                <a:lnTo>
                  <a:pt x="1767459" y="0"/>
                </a:lnTo>
                <a:lnTo>
                  <a:pt x="50230" y="1284255"/>
                </a:lnTo>
                <a:lnTo>
                  <a:pt x="18668" y="1310005"/>
                </a:lnTo>
                <a:lnTo>
                  <a:pt x="27812" y="1332738"/>
                </a:lnTo>
                <a:lnTo>
                  <a:pt x="0" y="1337691"/>
                </a:lnTo>
                <a:lnTo>
                  <a:pt x="109220" y="1325245"/>
                </a:lnTo>
                <a:lnTo>
                  <a:pt x="116205" y="1324356"/>
                </a:lnTo>
                <a:lnTo>
                  <a:pt x="121285" y="1318133"/>
                </a:lnTo>
                <a:lnTo>
                  <a:pt x="120396" y="1311148"/>
                </a:lnTo>
                <a:lnTo>
                  <a:pt x="119634" y="1304163"/>
                </a:lnTo>
                <a:lnTo>
                  <a:pt x="113284" y="1299210"/>
                </a:lnTo>
                <a:close/>
              </a:path>
              <a:path w="1782699" h="1337691">
                <a:moveTo>
                  <a:pt x="66293" y="1246378"/>
                </a:moveTo>
                <a:lnTo>
                  <a:pt x="68961" y="1239901"/>
                </a:lnTo>
                <a:lnTo>
                  <a:pt x="66040" y="1232408"/>
                </a:lnTo>
                <a:lnTo>
                  <a:pt x="59562" y="1229741"/>
                </a:lnTo>
                <a:lnTo>
                  <a:pt x="53086" y="1226947"/>
                </a:lnTo>
                <a:lnTo>
                  <a:pt x="45593" y="1229995"/>
                </a:lnTo>
                <a:lnTo>
                  <a:pt x="42926" y="1236472"/>
                </a:lnTo>
                <a:lnTo>
                  <a:pt x="0" y="1337691"/>
                </a:lnTo>
                <a:lnTo>
                  <a:pt x="27812" y="1332738"/>
                </a:lnTo>
                <a:lnTo>
                  <a:pt x="12573" y="1312418"/>
                </a:lnTo>
                <a:lnTo>
                  <a:pt x="27812" y="1332738"/>
                </a:lnTo>
                <a:lnTo>
                  <a:pt x="18668" y="1310005"/>
                </a:lnTo>
                <a:lnTo>
                  <a:pt x="50230" y="1284255"/>
                </a:lnTo>
                <a:lnTo>
                  <a:pt x="66293" y="1246378"/>
                </a:lnTo>
                <a:close/>
              </a:path>
              <a:path w="1782699" h="1337691">
                <a:moveTo>
                  <a:pt x="31877" y="1327531"/>
                </a:moveTo>
                <a:lnTo>
                  <a:pt x="65345" y="1304668"/>
                </a:lnTo>
                <a:lnTo>
                  <a:pt x="40361" y="1307524"/>
                </a:lnTo>
                <a:lnTo>
                  <a:pt x="31877" y="132753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52520" y="5321300"/>
            <a:ext cx="4838700" cy="741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11879" y="5306060"/>
            <a:ext cx="4343400" cy="8407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1161" y="5349900"/>
            <a:ext cx="4742942" cy="6463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01161" y="5349900"/>
            <a:ext cx="4742942" cy="646328"/>
          </a:xfrm>
          <a:custGeom>
            <a:avLst/>
            <a:gdLst/>
            <a:ahLst/>
            <a:cxnLst/>
            <a:rect l="l" t="t" r="r" b="b"/>
            <a:pathLst>
              <a:path w="4742942" h="646328">
                <a:moveTo>
                  <a:pt x="0" y="646328"/>
                </a:moveTo>
                <a:lnTo>
                  <a:pt x="4742942" y="646328"/>
                </a:lnTo>
                <a:lnTo>
                  <a:pt x="4742942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7820" y="4447540"/>
            <a:ext cx="2141220" cy="9575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63649" y="5137023"/>
            <a:ext cx="92963" cy="761619"/>
          </a:xfrm>
          <a:custGeom>
            <a:avLst/>
            <a:gdLst/>
            <a:ahLst/>
            <a:cxnLst/>
            <a:rect l="l" t="t" r="r" b="b"/>
            <a:pathLst>
              <a:path w="92963" h="761619">
                <a:moveTo>
                  <a:pt x="33400" y="91058"/>
                </a:moveTo>
                <a:lnTo>
                  <a:pt x="71868" y="78110"/>
                </a:lnTo>
                <a:lnTo>
                  <a:pt x="46992" y="74085"/>
                </a:lnTo>
                <a:lnTo>
                  <a:pt x="33400" y="91058"/>
                </a:lnTo>
                <a:close/>
              </a:path>
              <a:path w="92963" h="761619">
                <a:moveTo>
                  <a:pt x="123189" y="99186"/>
                </a:moveTo>
                <a:lnTo>
                  <a:pt x="124206" y="92328"/>
                </a:lnTo>
                <a:lnTo>
                  <a:pt x="119506" y="85725"/>
                </a:lnTo>
                <a:lnTo>
                  <a:pt x="112649" y="84708"/>
                </a:lnTo>
                <a:lnTo>
                  <a:pt x="71868" y="78110"/>
                </a:lnTo>
                <a:lnTo>
                  <a:pt x="33400" y="91058"/>
                </a:lnTo>
                <a:lnTo>
                  <a:pt x="46992" y="74085"/>
                </a:lnTo>
                <a:lnTo>
                  <a:pt x="71868" y="78110"/>
                </a:lnTo>
                <a:lnTo>
                  <a:pt x="1942084" y="-642874"/>
                </a:lnTo>
                <a:lnTo>
                  <a:pt x="1932939" y="-666623"/>
                </a:lnTo>
                <a:lnTo>
                  <a:pt x="62814" y="54326"/>
                </a:lnTo>
                <a:lnTo>
                  <a:pt x="25526" y="70612"/>
                </a:lnTo>
                <a:lnTo>
                  <a:pt x="28067" y="94995"/>
                </a:lnTo>
                <a:lnTo>
                  <a:pt x="18923" y="71246"/>
                </a:lnTo>
                <a:lnTo>
                  <a:pt x="68706" y="6350"/>
                </a:lnTo>
                <a:lnTo>
                  <a:pt x="0" y="92201"/>
                </a:lnTo>
                <a:lnTo>
                  <a:pt x="108584" y="109727"/>
                </a:lnTo>
                <a:lnTo>
                  <a:pt x="115443" y="110870"/>
                </a:lnTo>
                <a:lnTo>
                  <a:pt x="122046" y="106171"/>
                </a:lnTo>
                <a:lnTo>
                  <a:pt x="123189" y="99186"/>
                </a:lnTo>
                <a:close/>
              </a:path>
              <a:path w="92963" h="761619">
                <a:moveTo>
                  <a:pt x="81025" y="0"/>
                </a:moveTo>
                <a:lnTo>
                  <a:pt x="73025" y="888"/>
                </a:lnTo>
                <a:lnTo>
                  <a:pt x="68706" y="6350"/>
                </a:lnTo>
                <a:lnTo>
                  <a:pt x="18923" y="71246"/>
                </a:lnTo>
                <a:lnTo>
                  <a:pt x="28067" y="94995"/>
                </a:lnTo>
                <a:lnTo>
                  <a:pt x="25526" y="70612"/>
                </a:lnTo>
                <a:lnTo>
                  <a:pt x="62814" y="54326"/>
                </a:lnTo>
                <a:lnTo>
                  <a:pt x="88518" y="22225"/>
                </a:lnTo>
                <a:lnTo>
                  <a:pt x="92963" y="16763"/>
                </a:lnTo>
                <a:lnTo>
                  <a:pt x="92075" y="8762"/>
                </a:lnTo>
                <a:lnTo>
                  <a:pt x="86487" y="4318"/>
                </a:lnTo>
                <a:lnTo>
                  <a:pt x="8102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2100" y="5455920"/>
            <a:ext cx="914400" cy="3124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87802" y="5545074"/>
            <a:ext cx="714756" cy="140614"/>
          </a:xfrm>
          <a:custGeom>
            <a:avLst/>
            <a:gdLst/>
            <a:ahLst/>
            <a:cxnLst/>
            <a:rect l="l" t="t" r="r" b="b"/>
            <a:pathLst>
              <a:path w="714756" h="140614">
                <a:moveTo>
                  <a:pt x="30099" y="61658"/>
                </a:moveTo>
                <a:lnTo>
                  <a:pt x="70286" y="67934"/>
                </a:lnTo>
                <a:lnTo>
                  <a:pt x="711962" y="140614"/>
                </a:lnTo>
                <a:lnTo>
                  <a:pt x="714756" y="115379"/>
                </a:lnTo>
                <a:lnTo>
                  <a:pt x="72999" y="42737"/>
                </a:lnTo>
                <a:lnTo>
                  <a:pt x="26416" y="37464"/>
                </a:lnTo>
                <a:lnTo>
                  <a:pt x="23622" y="62649"/>
                </a:lnTo>
                <a:lnTo>
                  <a:pt x="88137" y="112953"/>
                </a:lnTo>
                <a:lnTo>
                  <a:pt x="93725" y="117144"/>
                </a:lnTo>
                <a:lnTo>
                  <a:pt x="101727" y="115989"/>
                </a:lnTo>
                <a:lnTo>
                  <a:pt x="105918" y="110362"/>
                </a:lnTo>
                <a:lnTo>
                  <a:pt x="110109" y="104749"/>
                </a:lnTo>
                <a:lnTo>
                  <a:pt x="108966" y="96786"/>
                </a:lnTo>
                <a:lnTo>
                  <a:pt x="103378" y="92595"/>
                </a:lnTo>
                <a:lnTo>
                  <a:pt x="70286" y="67934"/>
                </a:lnTo>
                <a:lnTo>
                  <a:pt x="30099" y="61658"/>
                </a:lnTo>
                <a:lnTo>
                  <a:pt x="32639" y="39878"/>
                </a:lnTo>
                <a:lnTo>
                  <a:pt x="50055" y="52857"/>
                </a:lnTo>
                <a:lnTo>
                  <a:pt x="30099" y="61658"/>
                </a:lnTo>
                <a:close/>
              </a:path>
              <a:path w="714756" h="140614">
                <a:moveTo>
                  <a:pt x="88137" y="112953"/>
                </a:moveTo>
                <a:lnTo>
                  <a:pt x="23622" y="62649"/>
                </a:lnTo>
                <a:lnTo>
                  <a:pt x="26416" y="37464"/>
                </a:lnTo>
                <a:lnTo>
                  <a:pt x="72999" y="42737"/>
                </a:lnTo>
                <a:lnTo>
                  <a:pt x="110871" y="26034"/>
                </a:lnTo>
                <a:lnTo>
                  <a:pt x="117221" y="23240"/>
                </a:lnTo>
                <a:lnTo>
                  <a:pt x="120142" y="15747"/>
                </a:lnTo>
                <a:lnTo>
                  <a:pt x="117348" y="9270"/>
                </a:lnTo>
                <a:lnTo>
                  <a:pt x="114554" y="2920"/>
                </a:lnTo>
                <a:lnTo>
                  <a:pt x="107061" y="0"/>
                </a:lnTo>
                <a:lnTo>
                  <a:pt x="100584" y="2793"/>
                </a:lnTo>
                <a:lnTo>
                  <a:pt x="0" y="47193"/>
                </a:lnTo>
                <a:lnTo>
                  <a:pt x="88137" y="112953"/>
                </a:lnTo>
                <a:close/>
              </a:path>
              <a:path w="714756" h="140614">
                <a:moveTo>
                  <a:pt x="50055" y="52857"/>
                </a:moveTo>
                <a:lnTo>
                  <a:pt x="32639" y="39878"/>
                </a:lnTo>
                <a:lnTo>
                  <a:pt x="30099" y="61658"/>
                </a:lnTo>
                <a:lnTo>
                  <a:pt x="50055" y="5285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53769" y="607695"/>
            <a:ext cx="63211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 Dr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r>
              <a:rPr sz="6600" spc="3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3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zioni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817" y="1550035"/>
            <a:ext cx="166929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Cliccando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73591" y="1550035"/>
            <a:ext cx="33857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si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7812" y="1550035"/>
            <a:ext cx="12718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4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p</a:t>
            </a:r>
            <a:r>
              <a:rPr sz="4800" spc="-5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ono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7566" y="1550035"/>
            <a:ext cx="85183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-2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0193" y="1550035"/>
            <a:ext cx="74622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25" baseline="3413" dirty="0" smtClean="0">
                <a:latin typeface="Calibri"/>
                <a:cs typeface="Calibri"/>
              </a:rPr>
              <a:t>v</a:t>
            </a:r>
            <a:r>
              <a:rPr sz="4800" spc="0" baseline="3413" dirty="0" smtClean="0">
                <a:latin typeface="Calibri"/>
                <a:cs typeface="Calibri"/>
              </a:rPr>
              <a:t>oci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2033" y="1550035"/>
            <a:ext cx="59535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del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4318" y="1550035"/>
            <a:ext cx="104024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menù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1525" y="6403728"/>
            <a:ext cx="49608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23</a:t>
            </a:r>
            <a:r>
              <a:rPr sz="1400" spc="-9" dirty="0" smtClean="0">
                <a:latin typeface="Arial"/>
                <a:cs typeface="Arial"/>
              </a:rPr>
              <a:t>/</a:t>
            </a: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5291" y="6450718"/>
            <a:ext cx="17225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5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al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oo</a:t>
            </a:r>
            <a:r>
              <a:rPr sz="1400" spc="4" dirty="0" smtClean="0">
                <a:latin typeface="Arial"/>
                <a:cs typeface="Arial"/>
              </a:rPr>
              <a:t>g</a:t>
            </a:r>
            <a:r>
              <a:rPr sz="1400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161" y="5349900"/>
            <a:ext cx="4742942" cy="64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" marR="691683">
              <a:lnSpc>
                <a:spcPct val="100041"/>
              </a:lnSpc>
              <a:spcBef>
                <a:spcPts val="445"/>
              </a:spcBef>
            </a:pPr>
            <a:r>
              <a:rPr sz="1800" spc="-39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isuali</a:t>
            </a:r>
            <a:r>
              <a:rPr sz="1800" spc="-19" dirty="0" smtClean="0">
                <a:latin typeface="Arial"/>
                <a:cs typeface="Arial"/>
              </a:rPr>
              <a:t>zz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3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gli ele</a:t>
            </a:r>
            <a:r>
              <a:rPr sz="1800" spc="19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enti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 ordine di tip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, proprietario e di visibilità.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564" y="4293069"/>
            <a:ext cx="2409698" cy="1512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701161" y="3882085"/>
            <a:ext cx="4746625" cy="1200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" marR="283937">
              <a:lnSpc>
                <a:spcPct val="100041"/>
              </a:lnSpc>
              <a:spcBef>
                <a:spcPts val="445"/>
              </a:spcBef>
            </a:pPr>
            <a:r>
              <a:rPr sz="1800" spc="0" dirty="0" smtClean="0">
                <a:latin typeface="Arial"/>
                <a:cs typeface="Arial"/>
              </a:rPr>
              <a:t>Sposta i </a:t>
            </a:r>
            <a:r>
              <a:rPr sz="1800" spc="19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ile</a:t>
            </a:r>
            <a:r>
              <a:rPr sz="1800" spc="-1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non più necessari nel </a:t>
            </a:r>
            <a:r>
              <a:rPr sz="1800" spc="4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estino. "Svuota cestino" </a:t>
            </a:r>
            <a:r>
              <a:rPr sz="1800" spc="-4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 eli</a:t>
            </a:r>
            <a:r>
              <a:rPr sz="1800" spc="19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inare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gli ele</a:t>
            </a:r>
            <a:r>
              <a:rPr sz="1800" spc="19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enti in 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odo</a:t>
            </a:r>
            <a:r>
              <a:rPr sz="1800" spc="-2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per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nte</a:t>
            </a:r>
            <a:r>
              <a:rPr sz="1800" spc="-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 li</a:t>
            </a:r>
            <a:r>
              <a:rPr sz="1800" spc="-4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erare sp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-19" dirty="0" smtClean="0">
                <a:latin typeface="Arial"/>
                <a:cs typeface="Arial"/>
              </a:rPr>
              <a:t>z</a:t>
            </a:r>
            <a:r>
              <a:rPr sz="1800" spc="0" dirty="0" smtClean="0">
                <a:latin typeface="Arial"/>
                <a:cs typeface="Arial"/>
              </a:rPr>
              <a:t>io</a:t>
            </a:r>
            <a:r>
              <a:rPr sz="1800" spc="1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 archivia</a:t>
            </a:r>
            <a:r>
              <a:rPr sz="1800" spc="-19" dirty="0" smtClean="0">
                <a:latin typeface="Arial"/>
                <a:cs typeface="Arial"/>
              </a:rPr>
              <a:t>z</a:t>
            </a:r>
            <a:r>
              <a:rPr sz="1800" spc="0" dirty="0" smtClean="0">
                <a:latin typeface="Arial"/>
                <a:cs typeface="Arial"/>
              </a:rPr>
              <a:t>ione.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4844" y="3284969"/>
            <a:ext cx="4746625" cy="36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5">
              <a:lnSpc>
                <a:spcPct val="95825"/>
              </a:lnSpc>
              <a:spcBef>
                <a:spcPts val="440"/>
              </a:spcBef>
            </a:pPr>
            <a:r>
              <a:rPr sz="1800" spc="0" dirty="0" smtClean="0">
                <a:latin typeface="Arial"/>
                <a:cs typeface="Arial"/>
              </a:rPr>
              <a:t>Si v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do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 t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tti </a:t>
            </a:r>
            <a:r>
              <a:rPr sz="1800" spc="-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li el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en</a:t>
            </a:r>
            <a:r>
              <a:rPr sz="1800" spc="-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ori</a:t>
            </a:r>
            <a:r>
              <a:rPr sz="1800" spc="-25" dirty="0" smtClean="0">
                <a:latin typeface="Arial"/>
                <a:cs typeface="Arial"/>
              </a:rPr>
              <a:t>z</a:t>
            </a:r>
            <a:r>
              <a:rPr sz="1800" spc="-19" dirty="0" smtClean="0">
                <a:latin typeface="Arial"/>
                <a:cs typeface="Arial"/>
              </a:rPr>
              <a:t>z</a:t>
            </a:r>
            <a:r>
              <a:rPr sz="1800" spc="0" dirty="0" smtClean="0">
                <a:latin typeface="Arial"/>
                <a:cs typeface="Arial"/>
              </a:rPr>
              <a:t>ati.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01161" y="2416784"/>
            <a:ext cx="4746625" cy="64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" marR="106035">
              <a:lnSpc>
                <a:spcPct val="99945"/>
              </a:lnSpc>
              <a:spcBef>
                <a:spcPts val="439"/>
              </a:spcBef>
            </a:pPr>
            <a:r>
              <a:rPr sz="1800" spc="-100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edi in te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po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reale gli aggiorn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19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enti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 tutto ciò che tu e gli altri avete 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odi</a:t>
            </a:r>
            <a:r>
              <a:rPr sz="1800" spc="14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icato.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1899920"/>
            <a:ext cx="5232400" cy="399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7458" y="2064893"/>
            <a:ext cx="3657599" cy="0"/>
          </a:xfrm>
          <a:custGeom>
            <a:avLst/>
            <a:gdLst/>
            <a:ahLst/>
            <a:cxnLst/>
            <a:rect l="l" t="t" r="r" b="b"/>
            <a:pathLst>
              <a:path w="3657599">
                <a:moveTo>
                  <a:pt x="0" y="0"/>
                </a:moveTo>
                <a:lnTo>
                  <a:pt x="3657599" y="0"/>
                </a:lnTo>
              </a:path>
            </a:pathLst>
          </a:custGeom>
          <a:ln w="1650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7458" y="2339213"/>
            <a:ext cx="754379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79" y="0"/>
                </a:lnTo>
              </a:path>
            </a:pathLst>
          </a:custGeom>
          <a:ln w="1650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7458" y="2887853"/>
            <a:ext cx="3868419" cy="0"/>
          </a:xfrm>
          <a:custGeom>
            <a:avLst/>
            <a:gdLst/>
            <a:ahLst/>
            <a:cxnLst/>
            <a:rect l="l" t="t" r="r" b="b"/>
            <a:pathLst>
              <a:path w="3868419">
                <a:moveTo>
                  <a:pt x="0" y="0"/>
                </a:moveTo>
                <a:lnTo>
                  <a:pt x="3868419" y="0"/>
                </a:lnTo>
              </a:path>
            </a:pathLst>
          </a:custGeom>
          <a:ln w="1650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7458" y="3162173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8080" y="0"/>
                </a:lnTo>
              </a:path>
            </a:pathLst>
          </a:custGeom>
          <a:ln w="1650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58871" y="317896"/>
            <a:ext cx="2900004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6000" spc="19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6000" spc="-44" baseline="341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8636" y="927877"/>
            <a:ext cx="1596071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esempi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6444" y="927877"/>
            <a:ext cx="485367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1545" y="927877"/>
            <a:ext cx="5131781" cy="1174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utiliz</a:t>
            </a:r>
            <a:r>
              <a:rPr sz="6000" spc="-79" baseline="3413" dirty="0" smtClean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-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nella</a:t>
            </a:r>
            <a:r>
              <a:rPr sz="6000" spc="-29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did</a:t>
            </a:r>
            <a:r>
              <a:rPr sz="6000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6000" spc="-59" baseline="3413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6000" spc="-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endParaRPr sz="4000">
              <a:latin typeface="Calibri"/>
              <a:cs typeface="Calibri"/>
            </a:endParaRPr>
          </a:p>
          <a:p>
            <a:pPr marL="1427309">
              <a:lnSpc>
                <a:spcPct val="101725"/>
              </a:lnSpc>
              <a:spcBef>
                <a:spcPts val="2600"/>
              </a:spcBef>
            </a:pPr>
            <a:r>
              <a:rPr sz="1800" spc="-25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</a:t>
            </a:r>
            <a:r>
              <a:rPr sz="1800" spc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spc="-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800" spc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:/</a:t>
            </a:r>
            <a:r>
              <a:rPr sz="1800" spc="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800" spc="-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800" spc="-12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800" spc="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800" spc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spc="-25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800" spc="-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oo</a:t>
            </a:r>
            <a:r>
              <a:rPr sz="1800" spc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p.</a:t>
            </a:r>
            <a:r>
              <a:rPr sz="1800" spc="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spc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t/t</a:t>
            </a:r>
            <a:r>
              <a:rPr sz="1800" spc="-3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800" spc="-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spc="-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spc="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spc="-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spc="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800" spc="1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spc="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800" spc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800" spc="-1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spc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cs</a:t>
            </a:r>
            <a:r>
              <a:rPr sz="1800" spc="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800" spc="-2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1800" spc="-9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spc="-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800" spc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6155" y="2122804"/>
            <a:ext cx="81520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ea</a:t>
            </a:r>
            <a:r>
              <a:rPr sz="2700" spc="-4" baseline="303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6155" y="2671699"/>
            <a:ext cx="392786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700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:/</a:t>
            </a:r>
            <a:r>
              <a:rPr sz="2700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d9</a:t>
            </a:r>
            <a:r>
              <a:rPr sz="2700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7</a:t>
            </a:r>
            <a:r>
              <a:rPr sz="2700" spc="-1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700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oo</a:t>
            </a:r>
            <a:r>
              <a:rPr sz="2700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700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700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oo</a:t>
            </a:r>
            <a:r>
              <a:rPr sz="2700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s.blo</a:t>
            </a:r>
            <a:r>
              <a:rPr sz="2700" spc="-1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700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po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700" spc="-3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700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fr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700" spc="1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700" spc="-1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700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700" spc="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700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700" spc="-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700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700" spc="2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6155" y="2946146"/>
            <a:ext cx="24770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2700" spc="-1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cs.</a:t>
            </a:r>
            <a:r>
              <a:rPr sz="2700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tml</a:t>
            </a:r>
            <a:r>
              <a:rPr sz="2700" spc="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#</a:t>
            </a:r>
            <a:r>
              <a:rPr sz="2700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700" spc="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4</a:t>
            </a:r>
            <a:r>
              <a:rPr sz="2700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O17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_</a:t>
            </a:r>
            <a:r>
              <a:rPr sz="2700" spc="9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700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_tMA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372" y="5882401"/>
            <a:ext cx="460287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u="heavy" spc="-2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2700" u="heavy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:/</a:t>
            </a:r>
            <a:r>
              <a:rPr sz="2700" u="heavy" spc="-34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2700" u="heavy" spc="-54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x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v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2700" u="heavy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ed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2700" u="heavy" spc="25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2700" u="heavy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og</a:t>
            </a:r>
            <a:r>
              <a:rPr sz="2700" u="heavy" spc="-25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st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2700" u="heavy" spc="-184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700" u="heavy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2700" u="heavy" spc="-1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m/b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2700" u="heavy" spc="4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ll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eti</a:t>
            </a:r>
            <a:r>
              <a:rPr sz="2700" u="heavy" spc="1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2700" u="heavy" spc="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2700" u="heavy" spc="-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bo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2700" u="heavy" spc="-29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700" u="heavy" spc="0" baseline="3034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4620" y="76200"/>
            <a:ext cx="7027162" cy="678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27"/>
              </a:spcBef>
            </a:pPr>
            <a:endParaRPr sz="1400" dirty="0"/>
          </a:p>
          <a:p>
            <a:pPr algn="r">
              <a:lnSpc>
                <a:spcPct val="101725"/>
              </a:lnSpc>
            </a:pPr>
            <a:r>
              <a:rPr sz="3600" spc="0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>
            <a:hlinkClick r:id="rId2"/>
          </p:cNvPr>
          <p:cNvSpPr/>
          <p:nvPr/>
        </p:nvSpPr>
        <p:spPr>
          <a:xfrm>
            <a:off x="214249" y="57912"/>
            <a:ext cx="598932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5180" y="4076699"/>
            <a:ext cx="3258820" cy="278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5726" y="3759898"/>
            <a:ext cx="2691676" cy="258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8831" y="334836"/>
            <a:ext cx="1841807" cy="48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9" baseline="3034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5400" spc="-14" baseline="303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5400" spc="-44" baseline="3034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5400" spc="0" baseline="3034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69531" y="1368171"/>
            <a:ext cx="1780408" cy="807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4630" marR="239272" algn="ctr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spc="0" baseline="2925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spc="-4" baseline="292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spc="-4" baseline="2925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spc="4" baseline="2925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spc="0" baseline="2925" dirty="0" smtClean="0">
                <a:solidFill>
                  <a:srgbClr val="006FC0"/>
                </a:solidFill>
                <a:latin typeface="Calibri"/>
                <a:cs typeface="Calibri"/>
              </a:rPr>
              <a:t>eo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spc="-14" baseline="1950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spc="0" baseline="1950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spc="-34" baseline="1950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spc="0" baseline="1950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spc="9" baseline="1950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spc="4" baseline="1950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spc="-39" baseline="1950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spc="0" baseline="1950" dirty="0" smtClean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spc="-25" baseline="1950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spc="0" baseline="1950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41300" y="4211318"/>
            <a:ext cx="4155440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523" y="1484757"/>
            <a:ext cx="4136072" cy="2736341"/>
          </a:xfrm>
          <a:custGeom>
            <a:avLst/>
            <a:gdLst/>
            <a:ahLst/>
            <a:cxnLst/>
            <a:rect l="l" t="t" r="r" b="b"/>
            <a:pathLst>
              <a:path w="4136072" h="2736341">
                <a:moveTo>
                  <a:pt x="0" y="235203"/>
                </a:moveTo>
                <a:lnTo>
                  <a:pt x="0" y="2501137"/>
                </a:lnTo>
                <a:lnTo>
                  <a:pt x="779" y="2520431"/>
                </a:lnTo>
                <a:lnTo>
                  <a:pt x="11988" y="2575488"/>
                </a:lnTo>
                <a:lnTo>
                  <a:pt x="35231" y="2625042"/>
                </a:lnTo>
                <a:lnTo>
                  <a:pt x="68875" y="2667460"/>
                </a:lnTo>
                <a:lnTo>
                  <a:pt x="111285" y="2701108"/>
                </a:lnTo>
                <a:lnTo>
                  <a:pt x="160827" y="2724353"/>
                </a:lnTo>
                <a:lnTo>
                  <a:pt x="215867" y="2735562"/>
                </a:lnTo>
                <a:lnTo>
                  <a:pt x="235153" y="2736341"/>
                </a:lnTo>
                <a:lnTo>
                  <a:pt x="3900868" y="2736341"/>
                </a:lnTo>
                <a:lnTo>
                  <a:pt x="3939025" y="2733264"/>
                </a:lnTo>
                <a:lnTo>
                  <a:pt x="3992429" y="2717861"/>
                </a:lnTo>
                <a:lnTo>
                  <a:pt x="4039786" y="2690967"/>
                </a:lnTo>
                <a:lnTo>
                  <a:pt x="4079461" y="2654214"/>
                </a:lnTo>
                <a:lnTo>
                  <a:pt x="4109823" y="2609237"/>
                </a:lnTo>
                <a:lnTo>
                  <a:pt x="4129238" y="2557667"/>
                </a:lnTo>
                <a:lnTo>
                  <a:pt x="4136072" y="2501137"/>
                </a:lnTo>
                <a:lnTo>
                  <a:pt x="4136072" y="235203"/>
                </a:lnTo>
                <a:lnTo>
                  <a:pt x="4132994" y="197047"/>
                </a:lnTo>
                <a:lnTo>
                  <a:pt x="4117592" y="143642"/>
                </a:lnTo>
                <a:lnTo>
                  <a:pt x="4090697" y="96286"/>
                </a:lnTo>
                <a:lnTo>
                  <a:pt x="4053945" y="56610"/>
                </a:lnTo>
                <a:lnTo>
                  <a:pt x="4008967" y="26248"/>
                </a:lnTo>
                <a:lnTo>
                  <a:pt x="3957397" y="6834"/>
                </a:lnTo>
                <a:lnTo>
                  <a:pt x="3900868" y="0"/>
                </a:lnTo>
                <a:lnTo>
                  <a:pt x="235153" y="0"/>
                </a:lnTo>
                <a:lnTo>
                  <a:pt x="197010" y="3077"/>
                </a:lnTo>
                <a:lnTo>
                  <a:pt x="143621" y="18480"/>
                </a:lnTo>
                <a:lnTo>
                  <a:pt x="96275" y="45374"/>
                </a:lnTo>
                <a:lnTo>
                  <a:pt x="56606" y="82127"/>
                </a:lnTo>
                <a:lnTo>
                  <a:pt x="26247" y="127104"/>
                </a:lnTo>
                <a:lnTo>
                  <a:pt x="6834" y="178674"/>
                </a:lnTo>
                <a:lnTo>
                  <a:pt x="0" y="235203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23" y="1484757"/>
            <a:ext cx="4136072" cy="2736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57422" y="428604"/>
            <a:ext cx="172138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71934" y="428604"/>
            <a:ext cx="4592977" cy="6429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435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0" baseline="3103" smtClean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6600" spc="14" baseline="3103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-39" baseline="3103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0" baseline="3103" smtClean="0">
                <a:solidFill>
                  <a:srgbClr val="006FC0"/>
                </a:solidFill>
                <a:latin typeface="Calibri"/>
                <a:cs typeface="Calibri"/>
              </a:rPr>
              <a:t>os'è</a:t>
            </a:r>
            <a:endParaRPr lang="it-IT" sz="4400" spc="0" baseline="3103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 marR="45435">
              <a:lnSpc>
                <a:spcPts val="4580"/>
              </a:lnSpc>
              <a:spcBef>
                <a:spcPts val="229"/>
              </a:spcBef>
            </a:pPr>
            <a:r>
              <a:rPr lang="it-IT" sz="44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it-IT" sz="4400" spc="0" dirty="0" smtClean="0">
                <a:solidFill>
                  <a:srgbClr val="006FC0"/>
                </a:solidFill>
                <a:latin typeface="Calibri"/>
                <a:cs typeface="Calibri"/>
              </a:rPr>
              <a:t>     </a:t>
            </a:r>
            <a:r>
              <a:rPr sz="2500" spc="0" smtClean="0">
                <a:latin typeface="Calibri"/>
                <a:cs typeface="Calibri"/>
              </a:rPr>
              <a:t>è</a:t>
            </a:r>
            <a:r>
              <a:rPr sz="2500" spc="4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un</a:t>
            </a:r>
            <a:r>
              <a:rPr sz="2500" spc="-14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d</a:t>
            </a:r>
            <a:r>
              <a:rPr sz="2500" spc="9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r>
              <a:rPr sz="2500" spc="-14" dirty="0" smtClean="0">
                <a:latin typeface="Calibri"/>
                <a:cs typeface="Calibri"/>
              </a:rPr>
              <a:t>c</a:t>
            </a:r>
            <a:r>
              <a:rPr sz="2500" spc="0" dirty="0" smtClean="0">
                <a:latin typeface="Calibri"/>
                <a:cs typeface="Calibri"/>
              </a:rPr>
              <a:t>o</a:t>
            </a:r>
            <a:r>
              <a:rPr sz="2500" spc="-24" dirty="0" smtClean="0">
                <a:latin typeface="Calibri"/>
                <a:cs typeface="Calibri"/>
              </a:rPr>
              <a:t> 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emo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o in</a:t>
            </a:r>
            <a:r>
              <a:rPr sz="2500" spc="-19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c</a:t>
            </a:r>
            <a:r>
              <a:rPr sz="2500" spc="4" dirty="0" smtClean="0">
                <a:latin typeface="Calibri"/>
                <a:cs typeface="Calibri"/>
              </a:rPr>
              <a:t>u</a:t>
            </a:r>
            <a:r>
              <a:rPr sz="2500" spc="0" dirty="0" smtClean="0">
                <a:latin typeface="Calibri"/>
                <a:cs typeface="Calibri"/>
              </a:rPr>
              <a:t>i </a:t>
            </a:r>
            <a:endParaRPr sz="2500">
              <a:latin typeface="Calibri"/>
              <a:cs typeface="Calibri"/>
            </a:endParaRPr>
          </a:p>
          <a:p>
            <a:pPr marL="758215" marR="15979">
              <a:lnSpc>
                <a:spcPts val="3051"/>
              </a:lnSpc>
            </a:pPr>
            <a:r>
              <a:rPr sz="2500" spc="-14" dirty="0" smtClean="0">
                <a:latin typeface="Calibri"/>
                <a:cs typeface="Calibri"/>
              </a:rPr>
              <a:t>c</a:t>
            </a:r>
            <a:r>
              <a:rPr sz="2500" spc="0" dirty="0" smtClean="0">
                <a:latin typeface="Calibri"/>
                <a:cs typeface="Calibri"/>
              </a:rPr>
              <a:t>o</a:t>
            </a:r>
            <a:r>
              <a:rPr sz="2500" spc="4" dirty="0" smtClean="0">
                <a:latin typeface="Calibri"/>
                <a:cs typeface="Calibri"/>
              </a:rPr>
              <a:t>nd</a:t>
            </a:r>
            <a:r>
              <a:rPr sz="2500" spc="0" dirty="0" smtClean="0">
                <a:latin typeface="Calibri"/>
                <a:cs typeface="Calibri"/>
              </a:rPr>
              <a:t>ivide</a:t>
            </a:r>
            <a:r>
              <a:rPr sz="2500" spc="-25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9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d</a:t>
            </a:r>
            <a:r>
              <a:rPr sz="2500" spc="0" dirty="0" smtClean="0">
                <a:latin typeface="Calibri"/>
                <a:cs typeface="Calibri"/>
              </a:rPr>
              <a:t>oc</a:t>
            </a:r>
            <a:r>
              <a:rPr sz="2500" spc="9" dirty="0" smtClean="0">
                <a:latin typeface="Calibri"/>
                <a:cs typeface="Calibri"/>
              </a:rPr>
              <a:t>u</a:t>
            </a:r>
            <a:r>
              <a:rPr sz="2500" spc="0" dirty="0" smtClean="0">
                <a:latin typeface="Calibri"/>
                <a:cs typeface="Calibri"/>
              </a:rPr>
              <a:t>me</a:t>
            </a:r>
            <a:r>
              <a:rPr sz="2500" spc="-14" dirty="0" smtClean="0">
                <a:latin typeface="Calibri"/>
                <a:cs typeface="Calibri"/>
              </a:rPr>
              <a:t>n</a:t>
            </a:r>
            <a:r>
              <a:rPr sz="2500" spc="0" dirty="0" smtClean="0">
                <a:latin typeface="Calibri"/>
                <a:cs typeface="Calibri"/>
              </a:rPr>
              <a:t>t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,</a:t>
            </a:r>
            <a:r>
              <a:rPr sz="2500" spc="-29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ma è </a:t>
            </a:r>
            <a:endParaRPr sz="2500">
              <a:latin typeface="Calibri"/>
              <a:cs typeface="Calibri"/>
            </a:endParaRPr>
          </a:p>
          <a:p>
            <a:pPr marL="758215" marR="15979">
              <a:lnSpc>
                <a:spcPts val="3058"/>
              </a:lnSpc>
            </a:pPr>
            <a:r>
              <a:rPr sz="2500" spc="4" dirty="0" smtClean="0">
                <a:latin typeface="Calibri"/>
                <a:cs typeface="Calibri"/>
              </a:rPr>
              <a:t>p</a:t>
            </a:r>
            <a:r>
              <a:rPr sz="2500" spc="0" dirty="0" smtClean="0">
                <a:latin typeface="Calibri"/>
                <a:cs typeface="Calibri"/>
              </a:rPr>
              <a:t>a</a:t>
            </a:r>
            <a:r>
              <a:rPr sz="2500" spc="9" dirty="0" smtClean="0">
                <a:latin typeface="Calibri"/>
                <a:cs typeface="Calibri"/>
              </a:rPr>
              <a:t>r</a:t>
            </a:r>
            <a:r>
              <a:rPr sz="2500" spc="-14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9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d</a:t>
            </a:r>
            <a:r>
              <a:rPr sz="2500" spc="0" dirty="0" smtClean="0">
                <a:latin typeface="Calibri"/>
                <a:cs typeface="Calibri"/>
              </a:rPr>
              <a:t>i</a:t>
            </a:r>
            <a:r>
              <a:rPr sz="2500" spc="-19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u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-4" dirty="0" smtClean="0">
                <a:latin typeface="Calibri"/>
                <a:cs typeface="Calibri"/>
              </a:rPr>
              <a:t> </a:t>
            </a:r>
            <a:r>
              <a:rPr sz="2500" b="1" spc="0" dirty="0" smtClean="0">
                <a:latin typeface="Calibri"/>
                <a:cs typeface="Calibri"/>
              </a:rPr>
              <a:t>s</a:t>
            </a:r>
            <a:r>
              <a:rPr sz="2500" b="1" spc="4" dirty="0" smtClean="0">
                <a:latin typeface="Calibri"/>
                <a:cs typeface="Calibri"/>
              </a:rPr>
              <a:t>i</a:t>
            </a:r>
            <a:r>
              <a:rPr sz="2500" b="1" spc="-14" dirty="0" smtClean="0">
                <a:latin typeface="Calibri"/>
                <a:cs typeface="Calibri"/>
              </a:rPr>
              <a:t>s</a:t>
            </a:r>
            <a:r>
              <a:rPr sz="2500" b="1" spc="-44" dirty="0" smtClean="0">
                <a:latin typeface="Calibri"/>
                <a:cs typeface="Calibri"/>
              </a:rPr>
              <a:t>t</a:t>
            </a:r>
            <a:r>
              <a:rPr sz="2500" b="1" spc="0" dirty="0" smtClean="0">
                <a:latin typeface="Calibri"/>
                <a:cs typeface="Calibri"/>
              </a:rPr>
              <a:t>e</a:t>
            </a:r>
            <a:r>
              <a:rPr sz="2500" b="1" spc="4" dirty="0" smtClean="0">
                <a:latin typeface="Calibri"/>
                <a:cs typeface="Calibri"/>
              </a:rPr>
              <a:t>m</a:t>
            </a:r>
            <a:r>
              <a:rPr sz="2500" b="1" spc="0" dirty="0" smtClean="0">
                <a:latin typeface="Calibri"/>
                <a:cs typeface="Calibri"/>
              </a:rPr>
              <a:t>a i</a:t>
            </a:r>
            <a:r>
              <a:rPr sz="2500" b="1" spc="-14" dirty="0" smtClean="0">
                <a:latin typeface="Calibri"/>
                <a:cs typeface="Calibri"/>
              </a:rPr>
              <a:t>n</a:t>
            </a:r>
            <a:r>
              <a:rPr sz="2500" b="1" spc="-44" dirty="0" smtClean="0">
                <a:latin typeface="Calibri"/>
                <a:cs typeface="Calibri"/>
              </a:rPr>
              <a:t>t</a:t>
            </a:r>
            <a:r>
              <a:rPr sz="2500" b="1" spc="0" dirty="0" smtClean="0">
                <a:latin typeface="Calibri"/>
                <a:cs typeface="Calibri"/>
              </a:rPr>
              <a:t>eg</a:t>
            </a:r>
            <a:r>
              <a:rPr sz="2500" b="1" spc="-75" dirty="0" smtClean="0">
                <a:latin typeface="Calibri"/>
                <a:cs typeface="Calibri"/>
              </a:rPr>
              <a:t>r</a:t>
            </a:r>
            <a:r>
              <a:rPr sz="2500" b="1" spc="-14" dirty="0" smtClean="0">
                <a:latin typeface="Calibri"/>
                <a:cs typeface="Calibri"/>
              </a:rPr>
              <a:t>a</a:t>
            </a:r>
            <a:r>
              <a:rPr sz="2500" b="1" spc="-25" dirty="0" smtClean="0">
                <a:latin typeface="Calibri"/>
                <a:cs typeface="Calibri"/>
              </a:rPr>
              <a:t>t</a:t>
            </a:r>
            <a:r>
              <a:rPr sz="2500" b="1" spc="0" dirty="0" smtClean="0">
                <a:latin typeface="Calibri"/>
                <a:cs typeface="Calibri"/>
              </a:rPr>
              <a:t>o </a:t>
            </a:r>
            <a:endParaRPr sz="2500">
              <a:latin typeface="Calibri"/>
              <a:cs typeface="Calibri"/>
            </a:endParaRPr>
          </a:p>
          <a:p>
            <a:pPr marL="758215" marR="15979">
              <a:lnSpc>
                <a:spcPts val="3058"/>
              </a:lnSpc>
            </a:pPr>
            <a:r>
              <a:rPr sz="2500" b="1" spc="0" dirty="0" smtClean="0">
                <a:latin typeface="Calibri"/>
                <a:cs typeface="Calibri"/>
              </a:rPr>
              <a:t>di se</a:t>
            </a:r>
            <a:r>
              <a:rPr sz="2500" b="1" spc="4" dirty="0" smtClean="0">
                <a:latin typeface="Calibri"/>
                <a:cs typeface="Calibri"/>
              </a:rPr>
              <a:t>r</a:t>
            </a:r>
            <a:r>
              <a:rPr sz="2500" b="1" spc="0" dirty="0" smtClean="0">
                <a:latin typeface="Calibri"/>
                <a:cs typeface="Calibri"/>
              </a:rPr>
              <a:t>vizi</a:t>
            </a:r>
            <a:r>
              <a:rPr sz="2500" b="1" spc="-9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ai q</a:t>
            </a:r>
            <a:r>
              <a:rPr sz="2500" spc="9" dirty="0" smtClean="0">
                <a:latin typeface="Calibri"/>
                <a:cs typeface="Calibri"/>
              </a:rPr>
              <a:t>u</a:t>
            </a:r>
            <a:r>
              <a:rPr sz="2500" spc="0" dirty="0" smtClean="0">
                <a:latin typeface="Calibri"/>
                <a:cs typeface="Calibri"/>
              </a:rPr>
              <a:t>ali</a:t>
            </a:r>
            <a:r>
              <a:rPr sz="2500" spc="-14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si accede </a:t>
            </a:r>
            <a:endParaRPr sz="2500">
              <a:latin typeface="Calibri"/>
              <a:cs typeface="Calibri"/>
            </a:endParaRPr>
          </a:p>
          <a:p>
            <a:pPr marL="758215" marR="15979">
              <a:lnSpc>
                <a:spcPts val="3058"/>
              </a:lnSpc>
            </a:pPr>
            <a:r>
              <a:rPr sz="2500" spc="-14" dirty="0" smtClean="0">
                <a:latin typeface="Calibri"/>
                <a:cs typeface="Calibri"/>
              </a:rPr>
              <a:t>c</a:t>
            </a:r>
            <a:r>
              <a:rPr sz="2500" spc="0" dirty="0" smtClean="0">
                <a:latin typeface="Calibri"/>
                <a:cs typeface="Calibri"/>
              </a:rPr>
              <a:t>on</a:t>
            </a:r>
            <a:r>
              <a:rPr sz="2500" spc="-19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u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9" dirty="0" smtClean="0">
                <a:latin typeface="Calibri"/>
                <a:cs typeface="Calibri"/>
              </a:rPr>
              <a:t> </a:t>
            </a:r>
            <a:r>
              <a:rPr sz="2500" b="1" spc="0" dirty="0" smtClean="0">
                <a:latin typeface="Calibri"/>
                <a:cs typeface="Calibri"/>
              </a:rPr>
              <a:t>uni</a:t>
            </a:r>
            <a:r>
              <a:rPr sz="2500" b="1" spc="-25" dirty="0" smtClean="0">
                <a:latin typeface="Calibri"/>
                <a:cs typeface="Calibri"/>
              </a:rPr>
              <a:t>c</a:t>
            </a:r>
            <a:r>
              <a:rPr sz="2500" b="1" spc="0" dirty="0" smtClean="0">
                <a:latin typeface="Calibri"/>
                <a:cs typeface="Calibri"/>
              </a:rPr>
              <a:t>o</a:t>
            </a:r>
            <a:r>
              <a:rPr sz="2500" b="1" spc="9" dirty="0" smtClean="0">
                <a:latin typeface="Calibri"/>
                <a:cs typeface="Calibri"/>
              </a:rPr>
              <a:t> </a:t>
            </a:r>
            <a:r>
              <a:rPr sz="2500" b="1" spc="0" dirty="0" smtClean="0">
                <a:latin typeface="Calibri"/>
                <a:cs typeface="Calibri"/>
              </a:rPr>
              <a:t>ac</a:t>
            </a:r>
            <a:r>
              <a:rPr sz="2500" b="1" spc="-25" dirty="0" smtClean="0">
                <a:latin typeface="Calibri"/>
                <a:cs typeface="Calibri"/>
              </a:rPr>
              <a:t>c</a:t>
            </a:r>
            <a:r>
              <a:rPr sz="2500" b="1" spc="0" dirty="0" smtClean="0">
                <a:latin typeface="Calibri"/>
                <a:cs typeface="Calibri"/>
              </a:rPr>
              <a:t>o</a:t>
            </a:r>
            <a:r>
              <a:rPr sz="2500" b="1" spc="-4" dirty="0" smtClean="0">
                <a:latin typeface="Calibri"/>
                <a:cs typeface="Calibri"/>
              </a:rPr>
              <a:t>u</a:t>
            </a:r>
            <a:r>
              <a:rPr sz="2500" b="1" spc="-19" dirty="0" smtClean="0">
                <a:latin typeface="Calibri"/>
                <a:cs typeface="Calibri"/>
              </a:rPr>
              <a:t>n</a:t>
            </a:r>
            <a:r>
              <a:rPr sz="2500" b="1" spc="0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,</a:t>
            </a:r>
            <a:r>
              <a:rPr sz="2500" spc="29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qu</a:t>
            </a:r>
            <a:r>
              <a:rPr sz="2500" spc="0" dirty="0" smtClean="0">
                <a:latin typeface="Calibri"/>
                <a:cs typeface="Calibri"/>
              </a:rPr>
              <a:t>ello </a:t>
            </a:r>
            <a:endParaRPr sz="2500">
              <a:latin typeface="Calibri"/>
              <a:cs typeface="Calibri"/>
            </a:endParaRPr>
          </a:p>
          <a:p>
            <a:pPr marL="758215" marR="15979">
              <a:lnSpc>
                <a:spcPts val="3051"/>
              </a:lnSpc>
            </a:pPr>
            <a:r>
              <a:rPr sz="2500" spc="4" dirty="0" smtClean="0">
                <a:latin typeface="Calibri"/>
                <a:cs typeface="Calibri"/>
              </a:rPr>
              <a:t>d</a:t>
            </a:r>
            <a:r>
              <a:rPr sz="2500" spc="0" dirty="0" smtClean="0">
                <a:latin typeface="Calibri"/>
                <a:cs typeface="Calibri"/>
              </a:rPr>
              <a:t>ella </a:t>
            </a:r>
            <a:r>
              <a:rPr sz="2500" spc="-14" dirty="0" smtClean="0">
                <a:latin typeface="Calibri"/>
                <a:cs typeface="Calibri"/>
              </a:rPr>
              <a:t>c</a:t>
            </a:r>
            <a:r>
              <a:rPr sz="2500" spc="0" dirty="0" smtClean="0">
                <a:latin typeface="Calibri"/>
                <a:cs typeface="Calibri"/>
              </a:rPr>
              <a:t>asel</a:t>
            </a:r>
            <a:r>
              <a:rPr sz="2500" spc="9" dirty="0" smtClean="0">
                <a:latin typeface="Calibri"/>
                <a:cs typeface="Calibri"/>
              </a:rPr>
              <a:t>l</a:t>
            </a:r>
            <a:r>
              <a:rPr sz="2500" spc="0" dirty="0" smtClean="0">
                <a:latin typeface="Calibri"/>
                <a:cs typeface="Calibri"/>
              </a:rPr>
              <a:t>a di</a:t>
            </a:r>
            <a:r>
              <a:rPr sz="2500" spc="-14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p</a:t>
            </a:r>
            <a:r>
              <a:rPr sz="2500" spc="0" dirty="0" smtClean="0">
                <a:latin typeface="Calibri"/>
                <a:cs typeface="Calibri"/>
              </a:rPr>
              <a:t>o</a:t>
            </a:r>
            <a:r>
              <a:rPr sz="2500" spc="-14" dirty="0" smtClean="0">
                <a:latin typeface="Calibri"/>
                <a:cs typeface="Calibri"/>
              </a:rPr>
              <a:t>s</a:t>
            </a:r>
            <a:r>
              <a:rPr sz="2500" spc="-34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a </a:t>
            </a:r>
            <a:endParaRPr sz="2500">
              <a:latin typeface="Calibri"/>
              <a:cs typeface="Calibri"/>
            </a:endParaRPr>
          </a:p>
          <a:p>
            <a:pPr marL="758215" marR="15979">
              <a:lnSpc>
                <a:spcPts val="3058"/>
              </a:lnSpc>
            </a:pPr>
            <a:r>
              <a:rPr sz="2500" spc="0" dirty="0" smtClean="0">
                <a:latin typeface="Calibri"/>
                <a:cs typeface="Calibri"/>
              </a:rPr>
              <a:t>el</a:t>
            </a:r>
            <a:r>
              <a:rPr sz="2500" spc="-25" dirty="0" smtClean="0">
                <a:latin typeface="Calibri"/>
                <a:cs typeface="Calibri"/>
              </a:rPr>
              <a:t>e</a:t>
            </a:r>
            <a:r>
              <a:rPr sz="2500" spc="-34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t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on</a:t>
            </a:r>
            <a:r>
              <a:rPr sz="2500" spc="9" dirty="0" smtClean="0">
                <a:latin typeface="Calibri"/>
                <a:cs typeface="Calibri"/>
              </a:rPr>
              <a:t>i</a:t>
            </a:r>
            <a:r>
              <a:rPr sz="2500" spc="-14" dirty="0" smtClean="0">
                <a:latin typeface="Calibri"/>
                <a:cs typeface="Calibri"/>
              </a:rPr>
              <a:t>c</a:t>
            </a:r>
            <a:r>
              <a:rPr sz="2500" spc="0" dirty="0" smtClean="0">
                <a:latin typeface="Calibri"/>
                <a:cs typeface="Calibri"/>
              </a:rPr>
              <a:t>a,</a:t>
            </a:r>
            <a:r>
              <a:rPr sz="2500" spc="-4" dirty="0" smtClean="0">
                <a:latin typeface="Calibri"/>
                <a:cs typeface="Calibri"/>
              </a:rPr>
              <a:t> </a:t>
            </a:r>
            <a:r>
              <a:rPr sz="2500" b="1" spc="0" dirty="0" smtClean="0">
                <a:latin typeface="Calibri"/>
                <a:cs typeface="Calibri"/>
              </a:rPr>
              <a:t>G</a:t>
            </a:r>
            <a:r>
              <a:rPr sz="2500" b="1" spc="9" dirty="0" smtClean="0">
                <a:latin typeface="Calibri"/>
                <a:cs typeface="Calibri"/>
              </a:rPr>
              <a:t>m</a:t>
            </a:r>
            <a:r>
              <a:rPr sz="2500" b="1" spc="0" dirty="0" smtClean="0">
                <a:latin typeface="Calibri"/>
                <a:cs typeface="Calibri"/>
              </a:rPr>
              <a:t>a</a:t>
            </a:r>
            <a:r>
              <a:rPr sz="2500" b="1" spc="4" dirty="0" smtClean="0">
                <a:latin typeface="Calibri"/>
                <a:cs typeface="Calibri"/>
              </a:rPr>
              <a:t>i</a:t>
            </a:r>
            <a:r>
              <a:rPr sz="2500" b="1" spc="9" dirty="0" smtClean="0">
                <a:latin typeface="Calibri"/>
                <a:cs typeface="Calibri"/>
              </a:rPr>
              <a:t>l</a:t>
            </a:r>
            <a:r>
              <a:rPr sz="2500" spc="0" dirty="0" smtClean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758215">
              <a:lnSpc>
                <a:spcPts val="3051"/>
              </a:lnSpc>
            </a:pPr>
            <a:r>
              <a:rPr sz="2500" spc="0" dirty="0" smtClean="0">
                <a:latin typeface="Calibri"/>
                <a:cs typeface="Calibri"/>
              </a:rPr>
              <a:t>E’</a:t>
            </a:r>
            <a:r>
              <a:rPr sz="2500" spc="4" dirty="0" smtClean="0">
                <a:latin typeface="Calibri"/>
                <a:cs typeface="Calibri"/>
              </a:rPr>
              <a:t> n</a:t>
            </a:r>
            <a:r>
              <a:rPr sz="2500" spc="0" dirty="0" smtClean="0">
                <a:latin typeface="Calibri"/>
                <a:cs typeface="Calibri"/>
              </a:rPr>
              <a:t>ec</a:t>
            </a:r>
            <a:r>
              <a:rPr sz="2500" spc="-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ss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r</a:t>
            </a:r>
            <a:r>
              <a:rPr sz="2500" spc="9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o</a:t>
            </a:r>
            <a:r>
              <a:rPr sz="2500" spc="-24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qu</a:t>
            </a:r>
            <a:r>
              <a:rPr sz="2500" spc="0" dirty="0" smtClean="0">
                <a:latin typeface="Calibri"/>
                <a:cs typeface="Calibri"/>
              </a:rPr>
              <a:t>i</a:t>
            </a:r>
            <a:r>
              <a:rPr sz="2500" spc="9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d</a:t>
            </a:r>
            <a:r>
              <a:rPr sz="2500" spc="0" dirty="0" smtClean="0">
                <a:latin typeface="Calibri"/>
                <a:cs typeface="Calibri"/>
              </a:rPr>
              <a:t>i</a:t>
            </a:r>
            <a:r>
              <a:rPr sz="2500" spc="-39" dirty="0" smtClean="0">
                <a:latin typeface="Calibri"/>
                <a:cs typeface="Calibri"/>
              </a:rPr>
              <a:t> a</a:t>
            </a:r>
            <a:r>
              <a:rPr sz="2500" spc="-29" dirty="0" smtClean="0">
                <a:latin typeface="Calibri"/>
                <a:cs typeface="Calibri"/>
              </a:rPr>
              <a:t>v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39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9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u</a:t>
            </a:r>
            <a:r>
              <a:rPr sz="2500" spc="0" dirty="0" smtClean="0">
                <a:latin typeface="Calibri"/>
                <a:cs typeface="Calibri"/>
              </a:rPr>
              <a:t>n </a:t>
            </a:r>
            <a:endParaRPr sz="2500">
              <a:latin typeface="Calibri"/>
              <a:cs typeface="Calibri"/>
            </a:endParaRPr>
          </a:p>
          <a:p>
            <a:pPr marL="758215">
              <a:lnSpc>
                <a:spcPts val="3051"/>
              </a:lnSpc>
            </a:pPr>
            <a:r>
              <a:rPr sz="2500" spc="0" dirty="0" smtClean="0">
                <a:latin typeface="Calibri"/>
                <a:cs typeface="Calibri"/>
              </a:rPr>
              <a:t>ac</a:t>
            </a:r>
            <a:r>
              <a:rPr sz="2500" spc="-14" dirty="0" smtClean="0">
                <a:latin typeface="Calibri"/>
                <a:cs typeface="Calibri"/>
              </a:rPr>
              <a:t>c</a:t>
            </a:r>
            <a:r>
              <a:rPr sz="2500" spc="0" dirty="0" smtClean="0">
                <a:latin typeface="Calibri"/>
                <a:cs typeface="Calibri"/>
              </a:rPr>
              <a:t>ount</a:t>
            </a:r>
            <a:r>
              <a:rPr sz="2500" spc="-29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su</a:t>
            </a:r>
            <a:r>
              <a:rPr sz="2500" spc="-19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Goog</a:t>
            </a:r>
            <a:r>
              <a:rPr sz="2500" spc="9" dirty="0" smtClean="0">
                <a:latin typeface="Calibri"/>
                <a:cs typeface="Calibri"/>
              </a:rPr>
              <a:t>l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9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del ti</a:t>
            </a:r>
            <a:r>
              <a:rPr sz="2500" spc="9" dirty="0" smtClean="0">
                <a:latin typeface="Calibri"/>
                <a:cs typeface="Calibri"/>
              </a:rPr>
              <a:t>p</a:t>
            </a:r>
            <a:r>
              <a:rPr sz="2500" spc="0" dirty="0" smtClean="0">
                <a:latin typeface="Calibri"/>
                <a:cs typeface="Calibri"/>
              </a:rPr>
              <a:t>o </a:t>
            </a:r>
            <a:endParaRPr sz="2500">
              <a:latin typeface="Calibri"/>
              <a:cs typeface="Calibri"/>
            </a:endParaRPr>
          </a:p>
          <a:p>
            <a:pPr marL="758215">
              <a:lnSpc>
                <a:spcPts val="3051"/>
              </a:lnSpc>
            </a:pPr>
            <a:r>
              <a:rPr sz="2500" b="1" spc="0" dirty="0" smtClean="0">
                <a:latin typeface="Calibri"/>
                <a:cs typeface="Calibri"/>
                <a:hlinkClick r:id="rId4"/>
              </a:rPr>
              <a:t>n</a:t>
            </a:r>
            <a:r>
              <a:rPr sz="2500" b="1" spc="-4" dirty="0" smtClean="0">
                <a:latin typeface="Calibri"/>
                <a:cs typeface="Calibri"/>
                <a:hlinkClick r:id="rId4"/>
              </a:rPr>
              <a:t>o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m</a:t>
            </a:r>
            <a:r>
              <a:rPr sz="2500" b="1" spc="4" dirty="0" smtClean="0">
                <a:latin typeface="Calibri"/>
                <a:cs typeface="Calibri"/>
                <a:hlinkClick r:id="rId4"/>
              </a:rPr>
              <a:t>e</a:t>
            </a:r>
            <a:r>
              <a:rPr sz="2500" b="1" spc="-25" dirty="0" smtClean="0">
                <a:latin typeface="Calibri"/>
                <a:cs typeface="Calibri"/>
                <a:hlinkClick r:id="rId4"/>
              </a:rPr>
              <a:t>c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o</a:t>
            </a:r>
            <a:r>
              <a:rPr sz="2500" b="1" spc="-9" dirty="0" smtClean="0">
                <a:latin typeface="Calibri"/>
                <a:cs typeface="Calibri"/>
                <a:hlinkClick r:id="rId4"/>
              </a:rPr>
              <a:t>g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n</a:t>
            </a:r>
            <a:r>
              <a:rPr sz="2500" b="1" spc="-4" dirty="0" smtClean="0">
                <a:latin typeface="Calibri"/>
                <a:cs typeface="Calibri"/>
                <a:hlinkClick r:id="rId4"/>
              </a:rPr>
              <a:t>o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m</a:t>
            </a:r>
            <a:r>
              <a:rPr sz="2500" b="1" spc="4" dirty="0" smtClean="0">
                <a:latin typeface="Calibri"/>
                <a:cs typeface="Calibri"/>
                <a:hlinkClick r:id="rId4"/>
              </a:rPr>
              <a:t>e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@</a:t>
            </a:r>
            <a:r>
              <a:rPr sz="2500" b="1" spc="-9" dirty="0" smtClean="0">
                <a:latin typeface="Calibri"/>
                <a:cs typeface="Calibri"/>
                <a:hlinkClick r:id="rId4"/>
              </a:rPr>
              <a:t>g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m</a:t>
            </a:r>
            <a:r>
              <a:rPr sz="2500" b="1" spc="9" dirty="0" smtClean="0">
                <a:latin typeface="Calibri"/>
                <a:cs typeface="Calibri"/>
                <a:hlinkClick r:id="rId4"/>
              </a:rPr>
              <a:t>a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i</a:t>
            </a:r>
            <a:r>
              <a:rPr sz="2500" b="1" spc="9" dirty="0" smtClean="0">
                <a:latin typeface="Calibri"/>
                <a:cs typeface="Calibri"/>
                <a:hlinkClick r:id="rId4"/>
              </a:rPr>
              <a:t>l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.</a:t>
            </a:r>
            <a:r>
              <a:rPr sz="2500" b="1" spc="-34" dirty="0" smtClean="0">
                <a:latin typeface="Calibri"/>
                <a:cs typeface="Calibri"/>
                <a:hlinkClick r:id="rId4"/>
              </a:rPr>
              <a:t>c</a:t>
            </a:r>
            <a:r>
              <a:rPr sz="2500" b="1" spc="0" dirty="0" smtClean="0">
                <a:latin typeface="Calibri"/>
                <a:cs typeface="Calibri"/>
                <a:hlinkClick r:id="rId4"/>
              </a:rPr>
              <a:t>om</a:t>
            </a:r>
            <a:r>
              <a:rPr sz="2500" b="1" spc="0" dirty="0" smtClean="0">
                <a:latin typeface="Calibri"/>
                <a:cs typeface="Calibri"/>
              </a:rPr>
              <a:t> </a:t>
            </a:r>
            <a:endParaRPr sz="2500">
              <a:latin typeface="Calibri"/>
              <a:cs typeface="Calibri"/>
            </a:endParaRPr>
          </a:p>
          <a:p>
            <a:pPr marL="758215">
              <a:lnSpc>
                <a:spcPts val="3051"/>
              </a:lnSpc>
            </a:pPr>
            <a:r>
              <a:rPr sz="2500" spc="0" dirty="0" smtClean="0">
                <a:latin typeface="Calibri"/>
                <a:cs typeface="Calibri"/>
              </a:rPr>
              <a:t>c</a:t>
            </a:r>
            <a:r>
              <a:rPr sz="2500" spc="4" dirty="0" smtClean="0">
                <a:latin typeface="Calibri"/>
                <a:cs typeface="Calibri"/>
              </a:rPr>
              <a:t>h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9" dirty="0" smtClean="0">
                <a:latin typeface="Calibri"/>
                <a:cs typeface="Calibri"/>
              </a:rPr>
              <a:t> v</a:t>
            </a:r>
            <a:r>
              <a:rPr sz="2500" spc="0" dirty="0" smtClean="0">
                <a:latin typeface="Calibri"/>
                <a:cs typeface="Calibri"/>
              </a:rPr>
              <a:t>iene</a:t>
            </a:r>
            <a:r>
              <a:rPr sz="2500" spc="14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r</a:t>
            </a:r>
            <a:r>
              <a:rPr sz="2500" spc="9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l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sc</a:t>
            </a:r>
            <a:r>
              <a:rPr sz="2500" spc="9" dirty="0" smtClean="0">
                <a:latin typeface="Calibri"/>
                <a:cs typeface="Calibri"/>
              </a:rPr>
              <a:t>i</a:t>
            </a:r>
            <a:r>
              <a:rPr sz="2500" spc="-19" dirty="0" smtClean="0">
                <a:latin typeface="Calibri"/>
                <a:cs typeface="Calibri"/>
              </a:rPr>
              <a:t>a</a:t>
            </a:r>
            <a:r>
              <a:rPr sz="2500" spc="-14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o </a:t>
            </a:r>
            <a:endParaRPr sz="2500">
              <a:latin typeface="Calibri"/>
              <a:cs typeface="Calibri"/>
            </a:endParaRPr>
          </a:p>
          <a:p>
            <a:pPr marL="758215">
              <a:lnSpc>
                <a:spcPts val="3051"/>
              </a:lnSpc>
            </a:pPr>
            <a:r>
              <a:rPr sz="2500" spc="0" dirty="0" smtClean="0">
                <a:latin typeface="Calibri"/>
                <a:cs typeface="Calibri"/>
              </a:rPr>
              <a:t>g</a:t>
            </a:r>
            <a:r>
              <a:rPr sz="2500" spc="-50" dirty="0" smtClean="0">
                <a:latin typeface="Calibri"/>
                <a:cs typeface="Calibri"/>
              </a:rPr>
              <a:t>r</a:t>
            </a:r>
            <a:r>
              <a:rPr sz="2500" spc="-19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t</a:t>
            </a:r>
            <a:r>
              <a:rPr sz="2500" spc="4" dirty="0" smtClean="0">
                <a:latin typeface="Calibri"/>
                <a:cs typeface="Calibri"/>
              </a:rPr>
              <a:t>u</a:t>
            </a:r>
            <a:r>
              <a:rPr sz="2500" spc="0" dirty="0" smtClean="0">
                <a:latin typeface="Calibri"/>
                <a:cs typeface="Calibri"/>
              </a:rPr>
              <a:t>i</a:t>
            </a:r>
            <a:r>
              <a:rPr sz="2500" spc="-34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ame</a:t>
            </a:r>
            <a:r>
              <a:rPr sz="2500" spc="-14" dirty="0" smtClean="0">
                <a:latin typeface="Calibri"/>
                <a:cs typeface="Calibri"/>
              </a:rPr>
              <a:t>nt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9" dirty="0" smtClean="0">
                <a:latin typeface="Calibri"/>
                <a:cs typeface="Calibri"/>
              </a:rPr>
              <a:t> </a:t>
            </a:r>
            <a:r>
              <a:rPr sz="2500" spc="-19" dirty="0" smtClean="0">
                <a:latin typeface="Calibri"/>
                <a:cs typeface="Calibri"/>
              </a:rPr>
              <a:t>a</a:t>
            </a:r>
            <a:r>
              <a:rPr sz="2500" spc="-34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t</a:t>
            </a:r>
            <a:r>
              <a:rPr sz="2500" spc="-50" dirty="0" smtClean="0">
                <a:latin typeface="Calibri"/>
                <a:cs typeface="Calibri"/>
              </a:rPr>
              <a:t>r</a:t>
            </a:r>
            <a:r>
              <a:rPr sz="2500" spc="-39" dirty="0" smtClean="0">
                <a:latin typeface="Calibri"/>
                <a:cs typeface="Calibri"/>
              </a:rPr>
              <a:t>a</a:t>
            </a:r>
            <a:r>
              <a:rPr sz="2500" spc="-29" dirty="0" smtClean="0">
                <a:latin typeface="Calibri"/>
                <a:cs typeface="Calibri"/>
              </a:rPr>
              <a:t>v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39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so</a:t>
            </a:r>
            <a:r>
              <a:rPr sz="2500" spc="-25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u</a:t>
            </a:r>
            <a:r>
              <a:rPr sz="2500" spc="9" dirty="0" smtClean="0">
                <a:latin typeface="Calibri"/>
                <a:cs typeface="Calibri"/>
              </a:rPr>
              <a:t>n</a:t>
            </a:r>
            <a:r>
              <a:rPr sz="2500" spc="0" dirty="0" smtClean="0">
                <a:latin typeface="Calibri"/>
                <a:cs typeface="Calibri"/>
              </a:rPr>
              <a:t>a </a:t>
            </a:r>
            <a:endParaRPr sz="2500">
              <a:latin typeface="Calibri"/>
              <a:cs typeface="Calibri"/>
            </a:endParaRPr>
          </a:p>
          <a:p>
            <a:pPr marL="758215">
              <a:lnSpc>
                <a:spcPts val="3051"/>
              </a:lnSpc>
            </a:pPr>
            <a:r>
              <a:rPr sz="2500" spc="0" dirty="0" smtClean="0">
                <a:latin typeface="Calibri"/>
                <a:cs typeface="Calibri"/>
              </a:rPr>
              <a:t>sem</a:t>
            </a:r>
            <a:r>
              <a:rPr sz="2500" spc="4" dirty="0" smtClean="0">
                <a:latin typeface="Calibri"/>
                <a:cs typeface="Calibri"/>
              </a:rPr>
              <a:t>p</a:t>
            </a:r>
            <a:r>
              <a:rPr sz="2500" spc="0" dirty="0" smtClean="0">
                <a:latin typeface="Calibri"/>
                <a:cs typeface="Calibri"/>
              </a:rPr>
              <a:t>l</a:t>
            </a:r>
            <a:r>
              <a:rPr sz="2500" spc="9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ce e </a:t>
            </a:r>
            <a:r>
              <a:rPr sz="2500" spc="-29" dirty="0" smtClean="0">
                <a:latin typeface="Calibri"/>
                <a:cs typeface="Calibri"/>
              </a:rPr>
              <a:t>v</a:t>
            </a:r>
            <a:r>
              <a:rPr sz="2500" spc="0" dirty="0" smtClean="0">
                <a:latin typeface="Calibri"/>
                <a:cs typeface="Calibri"/>
              </a:rPr>
              <a:t>eloce </a:t>
            </a:r>
            <a:endParaRPr sz="2500">
              <a:latin typeface="Calibri"/>
              <a:cs typeface="Calibri"/>
            </a:endParaRPr>
          </a:p>
          <a:p>
            <a:pPr marL="758215">
              <a:lnSpc>
                <a:spcPts val="3051"/>
              </a:lnSpc>
            </a:pP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egi</a:t>
            </a:r>
            <a:r>
              <a:rPr sz="2500" spc="-9" dirty="0" smtClean="0">
                <a:latin typeface="Calibri"/>
                <a:cs typeface="Calibri"/>
              </a:rPr>
              <a:t>s</a:t>
            </a:r>
            <a:r>
              <a:rPr sz="2500" spc="0" dirty="0" smtClean="0">
                <a:latin typeface="Calibri"/>
                <a:cs typeface="Calibri"/>
              </a:rPr>
              <a:t>t</a:t>
            </a:r>
            <a:r>
              <a:rPr sz="2500" spc="-50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azio</a:t>
            </a:r>
            <a:r>
              <a:rPr sz="2500" spc="4" dirty="0" smtClean="0">
                <a:latin typeface="Calibri"/>
                <a:cs typeface="Calibri"/>
              </a:rPr>
              <a:t>n</a:t>
            </a:r>
            <a:r>
              <a:rPr sz="2500" spc="0" dirty="0" smtClean="0">
                <a:latin typeface="Calibri"/>
                <a:cs typeface="Calibri"/>
              </a:rPr>
              <a:t>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563448" y="615314"/>
            <a:ext cx="2580551" cy="2808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80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006FC0"/>
                </a:solidFill>
                <a:latin typeface="Calibri"/>
                <a:cs typeface="Calibri"/>
              </a:rPr>
              <a:t>cume</a:t>
            </a:r>
            <a:r>
              <a:rPr sz="6600" spc="-34" baseline="3723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6600" spc="0" baseline="3723" dirty="0" smtClean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endParaRPr sz="4400">
              <a:latin typeface="Calibri"/>
              <a:cs typeface="Calibri"/>
            </a:endParaRPr>
          </a:p>
          <a:p>
            <a:pPr marL="214617">
              <a:lnSpc>
                <a:spcPct val="101725"/>
              </a:lnSpc>
              <a:spcBef>
                <a:spcPts val="9704"/>
              </a:spcBef>
            </a:pPr>
            <a:r>
              <a:rPr sz="3000" spc="0" dirty="0" smtClean="0">
                <a:latin typeface="Calibri"/>
                <a:cs typeface="Calibri"/>
              </a:rPr>
              <a:t>un</a:t>
            </a:r>
            <a:endParaRPr sz="3000">
              <a:latin typeface="Calibri"/>
              <a:cs typeface="Calibri"/>
            </a:endParaRPr>
          </a:p>
          <a:p>
            <a:pPr marL="179362">
              <a:lnSpc>
                <a:spcPts val="3245"/>
              </a:lnSpc>
              <a:spcBef>
                <a:spcPts val="162"/>
              </a:spcBef>
            </a:pPr>
            <a:r>
              <a:rPr sz="4500" spc="0" baseline="2730" dirty="0" smtClean="0">
                <a:latin typeface="Calibri"/>
                <a:cs typeface="Calibri"/>
              </a:rPr>
              <a:t>one di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1320" y="861060"/>
            <a:ext cx="2392679" cy="256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8284" y="1057897"/>
            <a:ext cx="1972703" cy="1972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417" y="602614"/>
            <a:ext cx="6482754" cy="3960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95" marR="57063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 Dr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34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 Google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endParaRPr sz="4400">
              <a:latin typeface="Calibri"/>
              <a:cs typeface="Calibri"/>
            </a:endParaRPr>
          </a:p>
          <a:p>
            <a:pPr marL="12700" marR="392538">
              <a:lnSpc>
                <a:spcPts val="3662"/>
              </a:lnSpc>
              <a:spcBef>
                <a:spcPts val="3546"/>
              </a:spcBef>
            </a:pPr>
            <a:r>
              <a:rPr sz="3000" spc="0" dirty="0" smtClean="0">
                <a:latin typeface="Calibri"/>
                <a:cs typeface="Calibri"/>
              </a:rPr>
              <a:t>Una </a:t>
            </a:r>
            <a:r>
              <a:rPr sz="3000" spc="-1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34" dirty="0" smtClean="0">
                <a:latin typeface="Calibri"/>
                <a:cs typeface="Calibri"/>
              </a:rPr>
              <a:t>v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25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as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ll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di po</a:t>
            </a:r>
            <a:r>
              <a:rPr sz="3000" spc="-39" dirty="0" smtClean="0">
                <a:latin typeface="Calibri"/>
                <a:cs typeface="Calibri"/>
              </a:rPr>
              <a:t>s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endParaRPr sz="3000">
              <a:latin typeface="Calibri"/>
              <a:cs typeface="Calibri"/>
            </a:endParaRPr>
          </a:p>
          <a:p>
            <a:pPr marL="12700" marR="392538">
              <a:lnSpc>
                <a:spcPts val="3662"/>
              </a:lnSpc>
            </a:pP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1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he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è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già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 </a:t>
            </a:r>
            <a:r>
              <a:rPr sz="3000" spc="-34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um</a:t>
            </a:r>
            <a:r>
              <a:rPr sz="3000" spc="14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2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di </a:t>
            </a:r>
            <a:r>
              <a:rPr sz="3000" spc="-5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elaz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) </a:t>
            </a:r>
            <a:endParaRPr sz="3000">
              <a:latin typeface="Calibri"/>
              <a:cs typeface="Calibri"/>
            </a:endParaRPr>
          </a:p>
          <a:p>
            <a:pPr marL="12700" marR="392538">
              <a:lnSpc>
                <a:spcPts val="3669"/>
              </a:lnSpc>
            </a:pPr>
            <a:r>
              <a:rPr sz="3000" spc="0" dirty="0" smtClean="0">
                <a:latin typeface="Calibri"/>
                <a:cs typeface="Calibri"/>
              </a:rPr>
              <a:t>si può </a:t>
            </a:r>
            <a:r>
              <a:rPr sz="3000" spc="-14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34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G</a:t>
            </a:r>
            <a:r>
              <a:rPr sz="3000" b="1" spc="9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ogle</a:t>
            </a:r>
            <a:r>
              <a:rPr sz="3000" b="1" spc="-2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Dri</a:t>
            </a:r>
            <a:r>
              <a:rPr sz="3000" b="1" spc="-14" dirty="0" smtClean="0">
                <a:latin typeface="Calibri"/>
                <a:cs typeface="Calibri"/>
              </a:rPr>
              <a:t>v</a:t>
            </a:r>
            <a:r>
              <a:rPr sz="3000" b="1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ma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anche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9"/>
              </a:lnSpc>
            </a:pP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34" dirty="0" smtClean="0">
                <a:latin typeface="Calibri"/>
                <a:cs typeface="Calibri"/>
              </a:rPr>
              <a:t>s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ema</a:t>
            </a:r>
            <a:r>
              <a:rPr sz="3000" spc="1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O</a:t>
            </a:r>
            <a:r>
              <a:rPr sz="3000" b="1" spc="-14" dirty="0" smtClean="0">
                <a:latin typeface="Calibri"/>
                <a:cs typeface="Calibri"/>
              </a:rPr>
              <a:t>f</a:t>
            </a:r>
            <a:r>
              <a:rPr sz="3000" b="1" spc="0" dirty="0" smtClean="0">
                <a:latin typeface="Calibri"/>
                <a:cs typeface="Calibri"/>
              </a:rPr>
              <a:t>fice A</a:t>
            </a:r>
            <a:r>
              <a:rPr sz="3000" b="1" spc="9" dirty="0" smtClean="0">
                <a:latin typeface="Calibri"/>
                <a:cs typeface="Calibri"/>
              </a:rPr>
              <a:t>u</a:t>
            </a:r>
            <a:r>
              <a:rPr sz="3000" b="1" spc="-19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om</a:t>
            </a:r>
            <a:r>
              <a:rPr sz="3000" b="1" spc="-1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ti</a:t>
            </a:r>
            <a:r>
              <a:rPr sz="3000" b="1" spc="-9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di elabo</a:t>
            </a:r>
            <a:r>
              <a:rPr sz="3000" spc="-6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azi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0" dirty="0" smtClean="0">
                <a:latin typeface="Calibri"/>
                <a:cs typeface="Calibri"/>
              </a:rPr>
              <a:t>docume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ti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(</a:t>
            </a:r>
            <a:r>
              <a:rPr sz="3000" spc="0" dirty="0" smtClean="0">
                <a:latin typeface="Calibri"/>
                <a:cs typeface="Calibri"/>
              </a:rPr>
              <a:t>Google Do</a:t>
            </a:r>
            <a:r>
              <a:rPr sz="3000" spc="-1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um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anche</a:t>
            </a:r>
            <a:r>
              <a:rPr sz="3000" spc="-9" dirty="0" smtClean="0">
                <a:latin typeface="Calibri"/>
                <a:cs typeface="Calibri"/>
              </a:rPr>
              <a:t> 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9"/>
              </a:lnSpc>
            </a:pPr>
            <a:r>
              <a:rPr sz="3000" b="1" spc="-50" dirty="0" smtClean="0">
                <a:latin typeface="Calibri"/>
                <a:cs typeface="Calibri"/>
              </a:rPr>
              <a:t>f</a:t>
            </a:r>
            <a:r>
              <a:rPr sz="3000" b="1" spc="0" dirty="0" smtClean="0">
                <a:latin typeface="Calibri"/>
                <a:cs typeface="Calibri"/>
              </a:rPr>
              <a:t>orma</a:t>
            </a:r>
            <a:r>
              <a:rPr sz="3000" b="1" spc="-19" dirty="0" smtClean="0">
                <a:latin typeface="Calibri"/>
                <a:cs typeface="Calibri"/>
              </a:rPr>
              <a:t> </a:t>
            </a:r>
            <a:r>
              <a:rPr sz="3000" b="1" spc="-1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ol</a:t>
            </a:r>
            <a:r>
              <a:rPr sz="3000" b="1" spc="9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ab</a:t>
            </a:r>
            <a:r>
              <a:rPr sz="3000" b="1" spc="9" dirty="0" smtClean="0">
                <a:latin typeface="Calibri"/>
                <a:cs typeface="Calibri"/>
              </a:rPr>
              <a:t>o</a:t>
            </a:r>
            <a:r>
              <a:rPr sz="3000" b="1" spc="-64" dirty="0" smtClean="0">
                <a:latin typeface="Calibri"/>
                <a:cs typeface="Calibri"/>
              </a:rPr>
              <a:t>r</a:t>
            </a:r>
            <a:r>
              <a:rPr sz="3000" b="1" spc="-19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ti</a:t>
            </a:r>
            <a:r>
              <a:rPr sz="3000" b="1" spc="-3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r>
              <a:rPr sz="3000" b="1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(e</a:t>
            </a:r>
            <a:r>
              <a:rPr sz="3000" spc="-9" dirty="0" smtClean="0">
                <a:latin typeface="Calibri"/>
                <a:cs typeface="Calibri"/>
              </a:rPr>
              <a:t>c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 q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la pr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ma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0" dirty="0" smtClean="0">
                <a:latin typeface="Calibri"/>
                <a:cs typeface="Calibri"/>
              </a:rPr>
              <a:t>ut</a:t>
            </a:r>
            <a:r>
              <a:rPr sz="3000" spc="-9" dirty="0" smtClean="0">
                <a:latin typeface="Calibri"/>
                <a:cs typeface="Calibri"/>
              </a:rPr>
              <a:t>ili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à</a:t>
            </a:r>
            <a:r>
              <a:rPr sz="3000" spc="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per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did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a).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17" y="1663322"/>
            <a:ext cx="21605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5720" y="5357826"/>
            <a:ext cx="7366148" cy="988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B: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on un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p</a:t>
            </a:r>
            <a:r>
              <a:rPr sz="3600" spc="-1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ssag</a:t>
            </a:r>
            <a:r>
              <a:rPr sz="3600" spc="-4" baseline="3413" dirty="0" smtClean="0">
                <a:latin typeface="Calibri"/>
                <a:cs typeface="Calibri"/>
              </a:rPr>
              <a:t>g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che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viene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qu</a:t>
            </a:r>
            <a:r>
              <a:rPr sz="3600" spc="-1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si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eso obbl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-50" baseline="3413" dirty="0" smtClean="0">
                <a:latin typeface="Calibri"/>
                <a:cs typeface="Calibri"/>
              </a:rPr>
              <a:t>g</a:t>
            </a:r>
            <a:r>
              <a:rPr sz="3600" spc="-29" baseline="3413" dirty="0" smtClean="0">
                <a:latin typeface="Calibri"/>
                <a:cs typeface="Calibri"/>
              </a:rPr>
              <a:t>a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-44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,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80"/>
              </a:lnSpc>
              <a:spcBef>
                <a:spcPts val="1"/>
              </a:spcBef>
            </a:pPr>
            <a:r>
              <a:rPr sz="3600" spc="-29" baseline="3413" dirty="0" smtClean="0">
                <a:latin typeface="Calibri"/>
                <a:cs typeface="Calibri"/>
              </a:rPr>
              <a:t>a</a:t>
            </a:r>
            <a:r>
              <a:rPr sz="3600" spc="-44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ti</a:t>
            </a:r>
            <a:r>
              <a:rPr sz="3600" spc="-39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b="1" spc="-9" baseline="3413" dirty="0" smtClean="0">
                <a:latin typeface="Calibri"/>
                <a:cs typeface="Calibri"/>
              </a:rPr>
              <a:t>G</a:t>
            </a:r>
            <a:r>
              <a:rPr sz="3600" b="1" spc="9" baseline="3413" dirty="0" smtClean="0">
                <a:latin typeface="Calibri"/>
                <a:cs typeface="Calibri"/>
              </a:rPr>
              <a:t>oo</a:t>
            </a:r>
            <a:r>
              <a:rPr sz="3600" b="1" spc="0" baseline="3413" dirty="0" smtClean="0">
                <a:latin typeface="Calibri"/>
                <a:cs typeface="Calibri"/>
              </a:rPr>
              <a:t>g</a:t>
            </a:r>
            <a:r>
              <a:rPr sz="3600" b="1" spc="-4" baseline="3413" dirty="0" smtClean="0">
                <a:latin typeface="Calibri"/>
                <a:cs typeface="Calibri"/>
              </a:rPr>
              <a:t>l</a:t>
            </a:r>
            <a:r>
              <a:rPr sz="3600" b="1" spc="-9" baseline="3413" dirty="0" smtClean="0"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latin typeface="Calibri"/>
                <a:cs typeface="Calibri"/>
              </a:rPr>
              <a:t>+</a:t>
            </a:r>
            <a:r>
              <a:rPr sz="3600" b="1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che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è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4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l </a:t>
            </a:r>
            <a:r>
              <a:rPr sz="3600" b="1" spc="0" baseline="3413" dirty="0" smtClean="0">
                <a:latin typeface="Calibri"/>
                <a:cs typeface="Calibri"/>
              </a:rPr>
              <a:t>s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c</a:t>
            </a:r>
            <a:r>
              <a:rPr sz="3600" b="1" spc="-14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al </a:t>
            </a:r>
            <a:r>
              <a:rPr sz="3600" b="1" spc="-9" baseline="3413" dirty="0" smtClean="0">
                <a:latin typeface="Calibri"/>
                <a:cs typeface="Calibri"/>
              </a:rPr>
              <a:t>n</a:t>
            </a:r>
            <a:r>
              <a:rPr sz="3600" b="1" spc="-25" baseline="3413" dirty="0" smtClean="0"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latin typeface="Calibri"/>
                <a:cs typeface="Calibri"/>
              </a:rPr>
              <a:t>t</a:t>
            </a:r>
            <a:r>
              <a:rPr sz="3600" b="1" spc="-19" baseline="3413" dirty="0" smtClean="0">
                <a:latin typeface="Calibri"/>
                <a:cs typeface="Calibri"/>
              </a:rPr>
              <a:t>w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4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k 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on cui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Goo</a:t>
            </a:r>
            <a:r>
              <a:rPr sz="3600" spc="-14" baseline="3413" dirty="0" smtClean="0">
                <a:latin typeface="Calibri"/>
                <a:cs typeface="Calibri"/>
              </a:rPr>
              <a:t>g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e vuole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600"/>
              </a:lnSpc>
              <a:spcBef>
                <a:spcPts val="1"/>
              </a:spcBef>
            </a:pPr>
            <a:r>
              <a:rPr sz="3600" spc="-34" baseline="2275" dirty="0" smtClean="0">
                <a:latin typeface="Calibri"/>
                <a:cs typeface="Calibri"/>
              </a:rPr>
              <a:t>f</a:t>
            </a:r>
            <a:r>
              <a:rPr sz="3600" spc="-9" baseline="2275" dirty="0" smtClean="0">
                <a:latin typeface="Calibri"/>
                <a:cs typeface="Calibri"/>
              </a:rPr>
              <a:t>a</a:t>
            </a:r>
            <a:r>
              <a:rPr sz="3600" spc="-39" baseline="2275" dirty="0" smtClean="0">
                <a:latin typeface="Calibri"/>
                <a:cs typeface="Calibri"/>
              </a:rPr>
              <a:t>r</a:t>
            </a:r>
            <a:r>
              <a:rPr sz="3600" spc="0" baseline="2275" dirty="0" smtClean="0">
                <a:latin typeface="Calibri"/>
                <a:cs typeface="Calibri"/>
              </a:rPr>
              <a:t>e </a:t>
            </a:r>
            <a:r>
              <a:rPr sz="3600" spc="-14" baseline="2275" dirty="0" smtClean="0">
                <a:latin typeface="Calibri"/>
                <a:cs typeface="Calibri"/>
              </a:rPr>
              <a:t>c</a:t>
            </a:r>
            <a:r>
              <a:rPr sz="3600" spc="0" baseline="2275" dirty="0" smtClean="0">
                <a:latin typeface="Calibri"/>
                <a:cs typeface="Calibri"/>
              </a:rPr>
              <a:t>o</a:t>
            </a:r>
            <a:r>
              <a:rPr sz="3600" spc="-9" baseline="2275" dirty="0" smtClean="0">
                <a:latin typeface="Calibri"/>
                <a:cs typeface="Calibri"/>
              </a:rPr>
              <a:t>n</a:t>
            </a:r>
            <a:r>
              <a:rPr sz="3600" spc="-14" baseline="2275" dirty="0" smtClean="0">
                <a:latin typeface="Calibri"/>
                <a:cs typeface="Calibri"/>
              </a:rPr>
              <a:t>c</a:t>
            </a:r>
            <a:r>
              <a:rPr sz="3600" spc="0" baseline="2275" dirty="0" smtClean="0">
                <a:latin typeface="Calibri"/>
                <a:cs typeface="Calibri"/>
              </a:rPr>
              <a:t>or</a:t>
            </a:r>
            <a:r>
              <a:rPr sz="3600" spc="-39" baseline="2275" dirty="0" smtClean="0">
                <a:latin typeface="Calibri"/>
                <a:cs typeface="Calibri"/>
              </a:rPr>
              <a:t>r</a:t>
            </a:r>
            <a:r>
              <a:rPr sz="3600" spc="0" baseline="2275" dirty="0" smtClean="0">
                <a:latin typeface="Calibri"/>
                <a:cs typeface="Calibri"/>
              </a:rPr>
              <a:t>en</a:t>
            </a:r>
            <a:r>
              <a:rPr sz="3600" spc="-44" baseline="2275" dirty="0" smtClean="0">
                <a:latin typeface="Calibri"/>
                <a:cs typeface="Calibri"/>
              </a:rPr>
              <a:t>z</a:t>
            </a:r>
            <a:r>
              <a:rPr sz="3600" spc="0" baseline="2275" dirty="0" smtClean="0">
                <a:latin typeface="Calibri"/>
                <a:cs typeface="Calibri"/>
              </a:rPr>
              <a:t>a a</a:t>
            </a:r>
            <a:r>
              <a:rPr sz="3600" spc="-4" baseline="2275" dirty="0" smtClean="0">
                <a:latin typeface="Calibri"/>
                <a:cs typeface="Calibri"/>
              </a:rPr>
              <a:t> </a:t>
            </a:r>
            <a:r>
              <a:rPr sz="3600" b="1" spc="-59" baseline="2275" dirty="0" smtClean="0">
                <a:latin typeface="Calibri"/>
                <a:cs typeface="Calibri"/>
              </a:rPr>
              <a:t>F</a:t>
            </a:r>
            <a:r>
              <a:rPr sz="3600" b="1" spc="0" baseline="2275" dirty="0" smtClean="0">
                <a:latin typeface="Calibri"/>
                <a:cs typeface="Calibri"/>
              </a:rPr>
              <a:t>a</a:t>
            </a:r>
            <a:r>
              <a:rPr sz="3600" b="1" spc="-9" baseline="2275" dirty="0" smtClean="0">
                <a:latin typeface="Calibri"/>
                <a:cs typeface="Calibri"/>
              </a:rPr>
              <a:t>ceb</a:t>
            </a:r>
            <a:r>
              <a:rPr sz="3600" b="1" spc="4" baseline="2275" dirty="0" smtClean="0">
                <a:latin typeface="Calibri"/>
                <a:cs typeface="Calibri"/>
              </a:rPr>
              <a:t>oo</a:t>
            </a:r>
            <a:r>
              <a:rPr sz="3600" b="1" spc="14" baseline="2275" dirty="0" smtClean="0">
                <a:latin typeface="Calibri"/>
                <a:cs typeface="Calibri"/>
              </a:rPr>
              <a:t>k</a:t>
            </a:r>
            <a:r>
              <a:rPr sz="3600" spc="0" baseline="227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9380" y="1648460"/>
            <a:ext cx="4119879" cy="4333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331" y="1844776"/>
            <a:ext cx="3528441" cy="374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0917" y="2597416"/>
            <a:ext cx="1333754" cy="602094"/>
          </a:xfrm>
          <a:custGeom>
            <a:avLst/>
            <a:gdLst/>
            <a:ahLst/>
            <a:cxnLst/>
            <a:rect l="l" t="t" r="r" b="b"/>
            <a:pathLst>
              <a:path w="1333754" h="602094">
                <a:moveTo>
                  <a:pt x="0" y="602094"/>
                </a:moveTo>
                <a:lnTo>
                  <a:pt x="1333754" y="602094"/>
                </a:lnTo>
                <a:lnTo>
                  <a:pt x="1333754" y="0"/>
                </a:lnTo>
                <a:lnTo>
                  <a:pt x="0" y="0"/>
                </a:lnTo>
                <a:lnTo>
                  <a:pt x="0" y="602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4039" y="4554232"/>
            <a:ext cx="1333753" cy="602094"/>
          </a:xfrm>
          <a:custGeom>
            <a:avLst/>
            <a:gdLst/>
            <a:ahLst/>
            <a:cxnLst/>
            <a:rect l="l" t="t" r="r" b="b"/>
            <a:pathLst>
              <a:path w="1333753" h="602094">
                <a:moveTo>
                  <a:pt x="0" y="602094"/>
                </a:moveTo>
                <a:lnTo>
                  <a:pt x="1333753" y="602094"/>
                </a:lnTo>
                <a:lnTo>
                  <a:pt x="1333753" y="0"/>
                </a:lnTo>
                <a:lnTo>
                  <a:pt x="0" y="0"/>
                </a:lnTo>
                <a:lnTo>
                  <a:pt x="0" y="602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1892" y="602614"/>
            <a:ext cx="172138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2491" y="602614"/>
            <a:ext cx="1364919" cy="1404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endParaRPr sz="4400">
              <a:latin typeface="Calibri"/>
              <a:cs typeface="Calibri"/>
            </a:endParaRPr>
          </a:p>
          <a:p>
            <a:pPr marR="19100" algn="r">
              <a:lnSpc>
                <a:spcPct val="95825"/>
              </a:lnSpc>
              <a:spcBef>
                <a:spcPts val="3670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9899" y="602614"/>
            <a:ext cx="3985899" cy="6255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-54" baseline="310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600" spc="-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zione</a:t>
            </a:r>
            <a:r>
              <a:rPr sz="6600" spc="2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smtClean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6600" spc="19" baseline="3103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smtClean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6600" spc="-9" baseline="3103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0" baseline="3103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lang="it-IT" sz="4400" spc="0" baseline="3103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 marR="38459">
              <a:lnSpc>
                <a:spcPts val="4580"/>
              </a:lnSpc>
              <a:spcBef>
                <a:spcPts val="229"/>
              </a:spcBef>
            </a:pPr>
            <a:r>
              <a:rPr lang="it-IT" sz="4400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9" smtClean="0">
                <a:latin typeface="Calibri"/>
                <a:cs typeface="Calibri"/>
              </a:rPr>
              <a:t>G</a:t>
            </a:r>
            <a:r>
              <a:rPr sz="2200" spc="0" smtClean="0">
                <a:latin typeface="Calibri"/>
                <a:cs typeface="Calibri"/>
              </a:rPr>
              <a:t>oogle</a:t>
            </a:r>
            <a:r>
              <a:rPr sz="2200" spc="24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-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e,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om</a:t>
            </a:r>
            <a:r>
              <a:rPr sz="2200" spc="4" dirty="0" smtClean="0">
                <a:latin typeface="Calibri"/>
                <a:cs typeface="Calibri"/>
              </a:rPr>
              <a:t>p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q</a:t>
            </a:r>
            <a:r>
              <a:rPr sz="2200" spc="4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i </a:t>
            </a:r>
            <a:endParaRPr sz="2200">
              <a:latin typeface="Calibri"/>
              <a:cs typeface="Calibri"/>
            </a:endParaRPr>
          </a:p>
          <a:p>
            <a:pPr marL="123520" marR="176098">
              <a:lnSpc>
                <a:spcPts val="2685"/>
              </a:lnSpc>
            </a:pP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he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ol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3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59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hia</a:t>
            </a:r>
            <a:r>
              <a:rPr sz="2200" spc="4" dirty="0" smtClean="0">
                <a:latin typeface="Calibri"/>
                <a:cs typeface="Calibri"/>
              </a:rPr>
              <a:t>m</a:t>
            </a:r>
            <a:r>
              <a:rPr sz="2200" spc="-1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ti </a:t>
            </a:r>
            <a:endParaRPr sz="2200">
              <a:latin typeface="Calibri"/>
              <a:cs typeface="Calibri"/>
            </a:endParaRPr>
          </a:p>
          <a:p>
            <a:pPr marL="123520" marR="176098">
              <a:lnSpc>
                <a:spcPts val="2691"/>
              </a:lnSpc>
            </a:pPr>
            <a:r>
              <a:rPr sz="2200" b="1" spc="0" dirty="0" smtClean="0">
                <a:latin typeface="Calibri"/>
                <a:cs typeface="Calibri"/>
              </a:rPr>
              <a:t>G</a:t>
            </a:r>
            <a:r>
              <a:rPr sz="2200" b="1" spc="-9" dirty="0" smtClean="0">
                <a:latin typeface="Calibri"/>
                <a:cs typeface="Calibri"/>
              </a:rPr>
              <a:t>o</a:t>
            </a:r>
            <a:r>
              <a:rPr sz="2200" b="1" spc="0" dirty="0" smtClean="0">
                <a:latin typeface="Calibri"/>
                <a:cs typeface="Calibri"/>
              </a:rPr>
              <a:t>o</a:t>
            </a:r>
            <a:r>
              <a:rPr sz="2200" b="1" spc="-9" dirty="0" smtClean="0">
                <a:latin typeface="Calibri"/>
                <a:cs typeface="Calibri"/>
              </a:rPr>
              <a:t>g</a:t>
            </a:r>
            <a:r>
              <a:rPr sz="2200" b="1" spc="0" dirty="0" smtClean="0">
                <a:latin typeface="Calibri"/>
                <a:cs typeface="Calibri"/>
              </a:rPr>
              <a:t>le</a:t>
            </a:r>
            <a:r>
              <a:rPr sz="2200" b="1" spc="14" dirty="0" smtClean="0">
                <a:latin typeface="Calibri"/>
                <a:cs typeface="Calibri"/>
              </a:rPr>
              <a:t> </a:t>
            </a:r>
            <a:r>
              <a:rPr sz="2200" b="1" spc="-4" dirty="0" smtClean="0">
                <a:latin typeface="Calibri"/>
                <a:cs typeface="Calibri"/>
              </a:rPr>
              <a:t>D</a:t>
            </a:r>
            <a:r>
              <a:rPr sz="2200" b="1" spc="0" dirty="0" smtClean="0">
                <a:latin typeface="Calibri"/>
                <a:cs typeface="Calibri"/>
              </a:rPr>
              <a:t>oc</a:t>
            </a:r>
            <a:r>
              <a:rPr sz="2200" b="1" spc="-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19" dirty="0" smtClean="0">
                <a:latin typeface="Calibri"/>
                <a:cs typeface="Calibri"/>
              </a:rPr>
              <a:t>v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-175" dirty="0" smtClean="0">
                <a:latin typeface="Calibri"/>
                <a:cs typeface="Calibri"/>
              </a:rPr>
              <a:t>’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or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 </a:t>
            </a:r>
            <a:endParaRPr sz="2200">
              <a:latin typeface="Calibri"/>
              <a:cs typeface="Calibri"/>
            </a:endParaRPr>
          </a:p>
          <a:p>
            <a:pPr marL="123520" marR="176098">
              <a:lnSpc>
                <a:spcPts val="2685"/>
              </a:lnSpc>
            </a:pP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s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-3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 </a:t>
            </a:r>
            <a:r>
              <a:rPr sz="2200" spc="-29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ogli 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al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ol</a:t>
            </a:r>
            <a:r>
              <a:rPr sz="2200" spc="-4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dise</a:t>
            </a:r>
            <a:r>
              <a:rPr sz="2200" spc="4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ni, </a:t>
            </a:r>
            <a:endParaRPr sz="2200">
              <a:latin typeface="Calibri"/>
              <a:cs typeface="Calibri"/>
            </a:endParaRPr>
          </a:p>
          <a:p>
            <a:pPr marL="123520" marR="176098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9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az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oni,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mo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uli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(</a:t>
            </a:r>
            <a:r>
              <a:rPr sz="2200" spc="0" dirty="0" smtClean="0">
                <a:latin typeface="Calibri"/>
                <a:cs typeface="Calibri"/>
              </a:rPr>
              <a:t>son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2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gi </a:t>
            </a:r>
            <a:endParaRPr sz="2200">
              <a:latin typeface="Calibri"/>
              <a:cs typeface="Calibri"/>
            </a:endParaRPr>
          </a:p>
          <a:p>
            <a:pPr marL="123520" marR="176098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44" dirty="0" smtClean="0">
                <a:latin typeface="Calibri"/>
                <a:cs typeface="Calibri"/>
              </a:rPr>
              <a:t>/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19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t).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761"/>
              </a:lnSpc>
            </a:pP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ons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sal</a:t>
            </a:r>
            <a:r>
              <a:rPr sz="2200" spc="-3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14" dirty="0" smtClean="0">
                <a:latin typeface="Calibri"/>
                <a:cs typeface="Calibri"/>
              </a:rPr>
              <a:t>“</a:t>
            </a:r>
            <a:r>
              <a:rPr sz="2200" i="1" spc="0" dirty="0" smtClean="0">
                <a:latin typeface="Calibri"/>
                <a:cs typeface="Calibri"/>
              </a:rPr>
              <a:t>in</a:t>
            </a:r>
            <a:r>
              <a:rPr sz="2200" i="1" spc="-9" dirty="0" smtClean="0">
                <a:latin typeface="Calibri"/>
                <a:cs typeface="Calibri"/>
              </a:rPr>
              <a:t> </a:t>
            </a:r>
            <a:r>
              <a:rPr sz="2200" i="1" spc="0" dirty="0" smtClean="0">
                <a:latin typeface="Calibri"/>
                <a:cs typeface="Calibri"/>
              </a:rPr>
              <a:t>t</a:t>
            </a:r>
            <a:r>
              <a:rPr sz="2200" i="1" spc="9" dirty="0" smtClean="0">
                <a:latin typeface="Calibri"/>
                <a:cs typeface="Calibri"/>
              </a:rPr>
              <a:t>h</a:t>
            </a:r>
            <a:r>
              <a:rPr sz="2200" i="1" spc="0" dirty="0" smtClean="0">
                <a:latin typeface="Calibri"/>
                <a:cs typeface="Calibri"/>
              </a:rPr>
              <a:t>e</a:t>
            </a:r>
            <a:r>
              <a:rPr sz="2200" i="1" spc="-4" dirty="0" smtClean="0">
                <a:latin typeface="Calibri"/>
                <a:cs typeface="Calibri"/>
              </a:rPr>
              <a:t> </a:t>
            </a:r>
            <a:r>
              <a:rPr sz="2200" i="1" spc="0" dirty="0" smtClean="0">
                <a:latin typeface="Calibri"/>
                <a:cs typeface="Calibri"/>
              </a:rPr>
              <a:t>cl</a:t>
            </a:r>
            <a:r>
              <a:rPr sz="2200" i="1" spc="-9" dirty="0" smtClean="0">
                <a:latin typeface="Calibri"/>
                <a:cs typeface="Calibri"/>
              </a:rPr>
              <a:t>o</a:t>
            </a:r>
            <a:r>
              <a:rPr sz="2200" i="1" spc="4" dirty="0" smtClean="0">
                <a:latin typeface="Calibri"/>
                <a:cs typeface="Calibri"/>
              </a:rPr>
              <a:t>u</a:t>
            </a:r>
            <a:r>
              <a:rPr sz="2200" i="1" spc="9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” 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u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ti i 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tri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do</a:t>
            </a:r>
            <a:r>
              <a:rPr sz="2200" spc="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u</a:t>
            </a:r>
            <a:r>
              <a:rPr sz="2200" spc="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39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on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ivisi 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685"/>
              </a:lnSpc>
            </a:pP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h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tu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-3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sono </a:t>
            </a:r>
            <a:r>
              <a:rPr sz="2200" spc="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b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9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3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in 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q</a:t>
            </a:r>
            <a:r>
              <a:rPr sz="2200" spc="4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alsiasi</a:t>
            </a:r>
            <a:r>
              <a:rPr sz="2200" spc="-3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mom</a:t>
            </a:r>
            <a:r>
              <a:rPr sz="2200" spc="9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-3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9" dirty="0" smtClean="0">
                <a:latin typeface="Calibri"/>
                <a:cs typeface="Calibri"/>
              </a:rPr>
              <a:t>n</a:t>
            </a: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he</a:t>
            </a:r>
            <a:r>
              <a:rPr sz="2200" spc="-4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in 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685"/>
              </a:lnSpc>
            </a:pP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po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6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 </a:t>
            </a:r>
            <a:r>
              <a:rPr sz="2200" spc="-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elo</a:t>
            </a:r>
            <a:r>
              <a:rPr sz="2200" spc="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691"/>
              </a:lnSpc>
            </a:pPr>
            <a:r>
              <a:rPr sz="2200" spc="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u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-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ne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b="1" spc="0" dirty="0" smtClean="0">
                <a:latin typeface="Calibri"/>
                <a:cs typeface="Calibri"/>
              </a:rPr>
              <a:t>s</a:t>
            </a:r>
            <a:r>
              <a:rPr sz="2200" b="1" spc="-4" dirty="0" smtClean="0">
                <a:latin typeface="Calibri"/>
                <a:cs typeface="Calibri"/>
              </a:rPr>
              <a:t>a</a:t>
            </a:r>
            <a:r>
              <a:rPr sz="2200" b="1" spc="0" dirty="0" smtClean="0">
                <a:latin typeface="Calibri"/>
                <a:cs typeface="Calibri"/>
              </a:rPr>
              <a:t>l</a:t>
            </a:r>
            <a:r>
              <a:rPr sz="2200" b="1" spc="-44" dirty="0" smtClean="0">
                <a:latin typeface="Calibri"/>
                <a:cs typeface="Calibri"/>
              </a:rPr>
              <a:t>v</a:t>
            </a:r>
            <a:r>
              <a:rPr sz="2200" b="1" spc="-29" dirty="0" smtClean="0">
                <a:latin typeface="Calibri"/>
                <a:cs typeface="Calibri"/>
              </a:rPr>
              <a:t>a</a:t>
            </a:r>
            <a:r>
              <a:rPr sz="2200" b="1" spc="-25" dirty="0" smtClean="0">
                <a:latin typeface="Calibri"/>
                <a:cs typeface="Calibri"/>
              </a:rPr>
              <a:t>t</a:t>
            </a:r>
            <a:r>
              <a:rPr sz="2200" b="1" spc="-9" dirty="0" smtClean="0">
                <a:latin typeface="Calibri"/>
                <a:cs typeface="Calibri"/>
              </a:rPr>
              <a:t>a</a:t>
            </a:r>
            <a:r>
              <a:rPr sz="2200" b="1" spc="14" dirty="0" smtClean="0">
                <a:latin typeface="Calibri"/>
                <a:cs typeface="Calibri"/>
              </a:rPr>
              <a:t>g</a:t>
            </a:r>
            <a:r>
              <a:rPr sz="2200" b="1" spc="0" dirty="0" smtClean="0">
                <a:latin typeface="Calibri"/>
                <a:cs typeface="Calibri"/>
              </a:rPr>
              <a:t>gio 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691"/>
              </a:lnSpc>
            </a:pPr>
            <a:r>
              <a:rPr sz="2200" b="1" spc="-4" dirty="0" smtClean="0">
                <a:latin typeface="Calibri"/>
                <a:cs typeface="Calibri"/>
              </a:rPr>
              <a:t>a</a:t>
            </a:r>
            <a:r>
              <a:rPr sz="2200" b="1" spc="0" dirty="0" smtClean="0">
                <a:latin typeface="Calibri"/>
                <a:cs typeface="Calibri"/>
              </a:rPr>
              <a:t>u</a:t>
            </a:r>
            <a:r>
              <a:rPr sz="2200" b="1" spc="-25" dirty="0" smtClean="0">
                <a:latin typeface="Calibri"/>
                <a:cs typeface="Calibri"/>
              </a:rPr>
              <a:t>t</a:t>
            </a:r>
            <a:r>
              <a:rPr sz="2200" b="1" spc="0" dirty="0" smtClean="0">
                <a:latin typeface="Calibri"/>
                <a:cs typeface="Calibri"/>
              </a:rPr>
              <a:t>o</a:t>
            </a:r>
            <a:r>
              <a:rPr sz="2200" b="1" spc="-14" dirty="0" smtClean="0">
                <a:latin typeface="Calibri"/>
                <a:cs typeface="Calibri"/>
              </a:rPr>
              <a:t>m</a:t>
            </a:r>
            <a:r>
              <a:rPr sz="2200" b="1" spc="-25" dirty="0" smtClean="0">
                <a:latin typeface="Calibri"/>
                <a:cs typeface="Calibri"/>
              </a:rPr>
              <a:t>a</a:t>
            </a:r>
            <a:r>
              <a:rPr sz="2200" b="1" spc="0" dirty="0" smtClean="0">
                <a:latin typeface="Calibri"/>
                <a:cs typeface="Calibri"/>
              </a:rPr>
              <a:t>ti</a:t>
            </a:r>
            <a:r>
              <a:rPr sz="2200" b="1" spc="-25" dirty="0" smtClean="0">
                <a:latin typeface="Calibri"/>
                <a:cs typeface="Calibri"/>
              </a:rPr>
              <a:t>c</a:t>
            </a:r>
            <a:r>
              <a:rPr sz="2200" b="1" spc="0" dirty="0" smtClean="0">
                <a:latin typeface="Calibri"/>
                <a:cs typeface="Calibri"/>
              </a:rPr>
              <a:t>o</a:t>
            </a:r>
            <a:r>
              <a:rPr sz="2200" b="1" spc="44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ons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non 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i ness</a:t>
            </a:r>
            <a:r>
              <a:rPr sz="2200" spc="9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na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mo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ifi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 </a:t>
            </a:r>
            <a:endParaRPr sz="2200">
              <a:latin typeface="Calibri"/>
              <a:cs typeface="Calibri"/>
            </a:endParaRPr>
          </a:p>
          <a:p>
            <a:pPr marL="123520">
              <a:lnSpc>
                <a:spcPts val="2685"/>
              </a:lnSpc>
            </a:pPr>
            <a:r>
              <a:rPr sz="2200" spc="-29" dirty="0" smtClean="0">
                <a:latin typeface="Calibri"/>
                <a:cs typeface="Calibri"/>
              </a:rPr>
              <a:t>f</a:t>
            </a:r>
            <a:r>
              <a:rPr sz="2200" spc="-14" dirty="0" smtClean="0">
                <a:latin typeface="Calibri"/>
                <a:cs typeface="Calibri"/>
              </a:rPr>
              <a:t>a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ai </a:t>
            </a:r>
            <a:r>
              <a:rPr sz="2200" spc="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9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47820" y="3379763"/>
            <a:ext cx="1651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2700" y="1863725"/>
            <a:ext cx="4346223" cy="3097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6806" algn="r">
              <a:lnSpc>
                <a:spcPts val="2240"/>
              </a:lnSpc>
              <a:spcBef>
                <a:spcPts val="111"/>
              </a:spcBef>
            </a:pPr>
            <a:r>
              <a:rPr sz="3300" spc="0" baseline="3723" dirty="0" smtClean="0">
                <a:latin typeface="Calibri"/>
                <a:cs typeface="Calibri"/>
              </a:rPr>
              <a:t>g</a:t>
            </a:r>
            <a:endParaRPr sz="2200">
              <a:latin typeface="Calibri"/>
              <a:cs typeface="Calibri"/>
            </a:endParaRPr>
          </a:p>
          <a:p>
            <a:pPr marR="13440" algn="r">
              <a:lnSpc>
                <a:spcPts val="2570"/>
              </a:lnSpc>
              <a:spcBef>
                <a:spcPts val="16"/>
              </a:spcBef>
            </a:pPr>
            <a:r>
              <a:rPr sz="2200" spc="0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R="113040" algn="r">
              <a:lnSpc>
                <a:spcPts val="2170"/>
              </a:lnSpc>
            </a:pPr>
            <a:r>
              <a:rPr sz="3300" spc="0" baseline="3723" dirty="0" smtClean="0">
                <a:latin typeface="Calibri"/>
                <a:cs typeface="Calibri"/>
              </a:rPr>
              <a:t>f</a:t>
            </a:r>
            <a:endParaRPr sz="2200">
              <a:latin typeface="Calibri"/>
              <a:cs typeface="Calibri"/>
            </a:endParaRPr>
          </a:p>
          <a:p>
            <a:pPr marL="4147820" marR="392" algn="just">
              <a:lnSpc>
                <a:spcPts val="2685"/>
              </a:lnSpc>
              <a:spcBef>
                <a:spcPts val="1897"/>
              </a:spcBef>
            </a:pPr>
            <a:r>
              <a:rPr sz="2200" spc="0" dirty="0" smtClean="0">
                <a:latin typeface="Calibri"/>
                <a:cs typeface="Calibri"/>
              </a:rPr>
              <a:t>d </a:t>
            </a:r>
            <a:endParaRPr sz="2200">
              <a:latin typeface="Calibri"/>
              <a:cs typeface="Calibri"/>
            </a:endParaRPr>
          </a:p>
          <a:p>
            <a:pPr marL="4147820" marR="392" algn="just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 </a:t>
            </a:r>
            <a:endParaRPr sz="2200">
              <a:latin typeface="Calibri"/>
              <a:cs typeface="Calibri"/>
            </a:endParaRPr>
          </a:p>
          <a:p>
            <a:pPr marL="4147820" marR="392" algn="just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4147820" algn="just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s </a:t>
            </a:r>
            <a:endParaRPr sz="2200">
              <a:latin typeface="Calibri"/>
              <a:cs typeface="Calibri"/>
            </a:endParaRPr>
          </a:p>
          <a:p>
            <a:pPr marL="4147820" algn="just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 </a:t>
            </a:r>
            <a:endParaRPr sz="2200">
              <a:latin typeface="Calibri"/>
              <a:cs typeface="Calibri"/>
            </a:endParaRPr>
          </a:p>
          <a:p>
            <a:pPr marL="4147820" algn="just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 </a:t>
            </a:r>
            <a:endParaRPr sz="2200">
              <a:latin typeface="Calibri"/>
              <a:cs typeface="Calibri"/>
            </a:endParaRPr>
          </a:p>
          <a:p>
            <a:pPr marL="4147820" algn="just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00" y="1910079"/>
            <a:ext cx="4203700" cy="296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8114" y="2106803"/>
            <a:ext cx="3613785" cy="2376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6772" y="602614"/>
            <a:ext cx="172138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Goo</a:t>
            </a:r>
            <a:r>
              <a:rPr sz="6600" spc="9" baseline="310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6990" y="602614"/>
            <a:ext cx="144873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Dr</a:t>
            </a:r>
            <a:r>
              <a:rPr sz="6600" spc="-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44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4398" y="602614"/>
            <a:ext cx="4622288" cy="5969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-39" baseline="3103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6600" spc="14" baseline="3103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-19" baseline="310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6600" spc="-19" baseline="3103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6600" spc="0" baseline="3103" dirty="0" smtClean="0">
                <a:solidFill>
                  <a:srgbClr val="006FC0"/>
                </a:solidFill>
                <a:latin typeface="Calibri"/>
                <a:cs typeface="Calibri"/>
              </a:rPr>
              <a:t>one</a:t>
            </a:r>
            <a:r>
              <a:rPr sz="6600" spc="59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600" spc="0" baseline="3103" smtClean="0">
                <a:solidFill>
                  <a:srgbClr val="006FC0"/>
                </a:solidFill>
                <a:latin typeface="Calibri"/>
                <a:cs typeface="Calibri"/>
              </a:rPr>
              <a:t>di fi</a:t>
            </a:r>
            <a:r>
              <a:rPr sz="6600" spc="-19" baseline="3103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6600" spc="0" baseline="3103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lang="it-IT" sz="4400" spc="0" baseline="3103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lang="it-IT" sz="4400" baseline="310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0" smtClean="0">
                <a:latin typeface="Calibri"/>
                <a:cs typeface="Calibri"/>
              </a:rPr>
              <a:t>L</a:t>
            </a:r>
            <a:r>
              <a:rPr sz="2200" spc="-39" smtClean="0">
                <a:latin typeface="Calibri"/>
                <a:cs typeface="Calibri"/>
              </a:rPr>
              <a:t>a</a:t>
            </a:r>
            <a:r>
              <a:rPr sz="2200" spc="-14" smtClean="0">
                <a:latin typeface="Calibri"/>
                <a:cs typeface="Calibri"/>
              </a:rPr>
              <a:t>v</a:t>
            </a:r>
            <a:r>
              <a:rPr sz="2200" spc="0" smtClean="0">
                <a:latin typeface="Calibri"/>
                <a:cs typeface="Calibri"/>
              </a:rPr>
              <a:t>o</a:t>
            </a:r>
            <a:r>
              <a:rPr sz="2200" spc="-50" smtClean="0">
                <a:latin typeface="Calibri"/>
                <a:cs typeface="Calibri"/>
              </a:rPr>
              <a:t>r</a:t>
            </a:r>
            <a:r>
              <a:rPr sz="2200" spc="-34" smtClean="0">
                <a:latin typeface="Calibri"/>
                <a:cs typeface="Calibri"/>
              </a:rPr>
              <a:t>a</a:t>
            </a:r>
            <a:r>
              <a:rPr sz="2200" spc="-19" smtClean="0">
                <a:latin typeface="Calibri"/>
                <a:cs typeface="Calibri"/>
              </a:rPr>
              <a:t>t</a:t>
            </a:r>
            <a:r>
              <a:rPr sz="2200" spc="0" smtClean="0">
                <a:latin typeface="Calibri"/>
                <a:cs typeface="Calibri"/>
              </a:rPr>
              <a:t>e</a:t>
            </a:r>
            <a:r>
              <a:rPr sz="2200" spc="229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-1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2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194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le</a:t>
            </a:r>
            <a:r>
              <a:rPr sz="2200" spc="-14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h</a:t>
            </a:r>
            <a:r>
              <a:rPr sz="2200" spc="-1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209" dirty="0" smtClean="0">
                <a:latin typeface="Calibri"/>
                <a:cs typeface="Calibri"/>
              </a:rPr>
              <a:t> </a:t>
            </a:r>
            <a:r>
              <a:rPr sz="2200" spc="-29" smtClean="0">
                <a:latin typeface="Calibri"/>
                <a:cs typeface="Calibri"/>
              </a:rPr>
              <a:t>f</a:t>
            </a:r>
            <a:r>
              <a:rPr sz="2200" spc="-14" smtClean="0">
                <a:latin typeface="Calibri"/>
                <a:cs typeface="Calibri"/>
              </a:rPr>
              <a:t>a</a:t>
            </a:r>
            <a:r>
              <a:rPr sz="2200" spc="-19" smtClean="0">
                <a:latin typeface="Calibri"/>
                <a:cs typeface="Calibri"/>
              </a:rPr>
              <a:t>t</a:t>
            </a:r>
            <a:r>
              <a:rPr sz="2200" spc="0" smtClean="0">
                <a:latin typeface="Calibri"/>
                <a:cs typeface="Calibri"/>
              </a:rPr>
              <a:t>e</a:t>
            </a:r>
            <a:r>
              <a:rPr sz="2200" spc="225" smtClean="0">
                <a:latin typeface="Calibri"/>
                <a:cs typeface="Calibri"/>
              </a:rPr>
              <a:t> </a:t>
            </a:r>
            <a:r>
              <a:rPr sz="2200" spc="-25" smtClean="0">
                <a:latin typeface="Calibri"/>
                <a:cs typeface="Calibri"/>
              </a:rPr>
              <a:t>l</a:t>
            </a:r>
            <a:r>
              <a:rPr sz="2200" spc="-34" smtClean="0">
                <a:latin typeface="Calibri"/>
                <a:cs typeface="Calibri"/>
              </a:rPr>
              <a:t>a</a:t>
            </a:r>
            <a:r>
              <a:rPr sz="2200" spc="-14" smtClean="0">
                <a:latin typeface="Calibri"/>
                <a:cs typeface="Calibri"/>
              </a:rPr>
              <a:t>v</a:t>
            </a:r>
            <a:r>
              <a:rPr sz="2200" spc="0" smtClean="0">
                <a:latin typeface="Calibri"/>
                <a:cs typeface="Calibri"/>
              </a:rPr>
              <a:t>o</a:t>
            </a:r>
            <a:r>
              <a:rPr sz="2200" spc="-69" smtClean="0">
                <a:latin typeface="Calibri"/>
                <a:cs typeface="Calibri"/>
              </a:rPr>
              <a:t>r</a:t>
            </a:r>
            <a:r>
              <a:rPr sz="2200" spc="0" smtClean="0">
                <a:latin typeface="Calibri"/>
                <a:cs typeface="Calibri"/>
              </a:rPr>
              <a:t>a</a:t>
            </a:r>
            <a:r>
              <a:rPr sz="2200" spc="-25" smtClean="0">
                <a:latin typeface="Calibri"/>
                <a:cs typeface="Calibri"/>
              </a:rPr>
              <a:t>r</a:t>
            </a:r>
            <a:r>
              <a:rPr sz="2200" spc="0" smtClean="0">
                <a:latin typeface="Calibri"/>
                <a:cs typeface="Calibri"/>
              </a:rPr>
              <a:t>e</a:t>
            </a:r>
            <a:r>
              <a:rPr sz="2200" spc="229" smtClean="0">
                <a:latin typeface="Calibri"/>
                <a:cs typeface="Calibri"/>
              </a:rPr>
              <a:t> </a:t>
            </a:r>
            <a:r>
              <a:rPr sz="2200" spc="-25" smtClean="0">
                <a:latin typeface="Calibri"/>
                <a:cs typeface="Calibri"/>
              </a:rPr>
              <a:t>in </a:t>
            </a:r>
            <a:endParaRPr sz="2200" smtClean="0">
              <a:latin typeface="Calibri"/>
              <a:cs typeface="Calibri"/>
            </a:endParaRPr>
          </a:p>
          <a:p>
            <a:pPr marL="186558" marR="14879" algn="r">
              <a:lnSpc>
                <a:spcPts val="2685"/>
              </a:lnSpc>
            </a:pPr>
            <a:r>
              <a:rPr sz="2200" spc="0" smtClean="0">
                <a:latin typeface="Calibri"/>
                <a:cs typeface="Calibri"/>
              </a:rPr>
              <a:t>rup</a:t>
            </a:r>
            <a:r>
              <a:rPr sz="2200" spc="9" smtClean="0">
                <a:latin typeface="Calibri"/>
                <a:cs typeface="Calibri"/>
              </a:rPr>
              <a:t>p</a:t>
            </a:r>
            <a:r>
              <a:rPr sz="2200" spc="0" smtClean="0">
                <a:latin typeface="Calibri"/>
                <a:cs typeface="Calibri"/>
              </a:rPr>
              <a:t>o</a:t>
            </a:r>
            <a:r>
              <a:rPr sz="2200" spc="-9" smtClean="0">
                <a:latin typeface="Calibri"/>
                <a:cs typeface="Calibri"/>
              </a:rPr>
              <a:t> </a:t>
            </a:r>
            <a:r>
              <a:rPr sz="2200" spc="0" smtClean="0">
                <a:latin typeface="Calibri"/>
                <a:cs typeface="Calibri"/>
              </a:rPr>
              <a:t>i </a:t>
            </a:r>
            <a:r>
              <a:rPr sz="2200" spc="-14" smtClean="0">
                <a:latin typeface="Calibri"/>
                <a:cs typeface="Calibri"/>
              </a:rPr>
              <a:t>v</a:t>
            </a:r>
            <a:r>
              <a:rPr sz="2200" spc="0" smtClean="0">
                <a:latin typeface="Calibri"/>
                <a:cs typeface="Calibri"/>
              </a:rPr>
              <a:t>o</a:t>
            </a:r>
            <a:r>
              <a:rPr sz="2200" spc="-19" smtClean="0">
                <a:latin typeface="Calibri"/>
                <a:cs typeface="Calibri"/>
              </a:rPr>
              <a:t>s</a:t>
            </a:r>
            <a:r>
              <a:rPr sz="2200" spc="0" smtClean="0">
                <a:latin typeface="Calibri"/>
                <a:cs typeface="Calibri"/>
              </a:rPr>
              <a:t>tri</a:t>
            </a:r>
            <a:r>
              <a:rPr sz="2200" spc="-25" smtClean="0">
                <a:latin typeface="Calibri"/>
                <a:cs typeface="Calibri"/>
              </a:rPr>
              <a:t> </a:t>
            </a:r>
            <a:r>
              <a:rPr sz="2200" spc="-50" smtClean="0">
                <a:latin typeface="Calibri"/>
                <a:cs typeface="Calibri"/>
              </a:rPr>
              <a:t>r</a:t>
            </a:r>
            <a:r>
              <a:rPr sz="2200" spc="0" smtClean="0">
                <a:latin typeface="Calibri"/>
                <a:cs typeface="Calibri"/>
              </a:rPr>
              <a:t>a</a:t>
            </a:r>
            <a:r>
              <a:rPr sz="2200" spc="-29" smtClean="0">
                <a:latin typeface="Calibri"/>
                <a:cs typeface="Calibri"/>
              </a:rPr>
              <a:t>g</a:t>
            </a:r>
            <a:r>
              <a:rPr sz="2200" spc="0" smtClean="0">
                <a:latin typeface="Calibri"/>
                <a:cs typeface="Calibri"/>
              </a:rPr>
              <a:t>az</a:t>
            </a:r>
            <a:r>
              <a:rPr sz="2200" spc="-9" smtClean="0">
                <a:latin typeface="Calibri"/>
                <a:cs typeface="Calibri"/>
              </a:rPr>
              <a:t>z</a:t>
            </a:r>
            <a:r>
              <a:rPr sz="2200" spc="0" smtClean="0">
                <a:latin typeface="Calibri"/>
                <a:cs typeface="Calibri"/>
              </a:rPr>
              <a:t>i a</a:t>
            </a:r>
            <a:r>
              <a:rPr sz="2200" spc="9" smtClean="0">
                <a:latin typeface="Calibri"/>
                <a:cs typeface="Calibri"/>
              </a:rPr>
              <a:t>n</a:t>
            </a:r>
            <a:r>
              <a:rPr sz="2200" spc="4" smtClean="0">
                <a:latin typeface="Calibri"/>
                <a:cs typeface="Calibri"/>
              </a:rPr>
              <a:t>c</a:t>
            </a:r>
            <a:r>
              <a:rPr sz="2200" spc="0" smtClean="0">
                <a:latin typeface="Calibri"/>
                <a:cs typeface="Calibri"/>
              </a:rPr>
              <a:t>he</a:t>
            </a:r>
            <a:r>
              <a:rPr sz="2200" spc="-19" smtClean="0">
                <a:latin typeface="Calibri"/>
                <a:cs typeface="Calibri"/>
              </a:rPr>
              <a:t> </a:t>
            </a:r>
            <a:r>
              <a:rPr sz="2200" spc="0" smtClean="0">
                <a:latin typeface="Calibri"/>
                <a:cs typeface="Calibri"/>
              </a:rPr>
              <a:t>a</a:t>
            </a:r>
            <a:r>
              <a:rPr sz="2200" spc="-9" smtClean="0">
                <a:latin typeface="Calibri"/>
                <a:cs typeface="Calibri"/>
              </a:rPr>
              <a:t> </a:t>
            </a:r>
            <a:r>
              <a:rPr sz="2200" spc="0" smtClean="0">
                <a:latin typeface="Calibri"/>
                <a:cs typeface="Calibri"/>
              </a:rPr>
              <a:t>di</a:t>
            </a:r>
            <a:r>
              <a:rPr sz="2200" spc="-19" smtClean="0">
                <a:latin typeface="Calibri"/>
                <a:cs typeface="Calibri"/>
              </a:rPr>
              <a:t>st</a:t>
            </a:r>
            <a:r>
              <a:rPr sz="2200" spc="0" smtClean="0">
                <a:latin typeface="Calibri"/>
                <a:cs typeface="Calibri"/>
              </a:rPr>
              <a:t>a</a:t>
            </a:r>
            <a:r>
              <a:rPr sz="2200" spc="9" smtClean="0">
                <a:latin typeface="Calibri"/>
                <a:cs typeface="Calibri"/>
              </a:rPr>
              <a:t>n</a:t>
            </a:r>
            <a:r>
              <a:rPr sz="2200" spc="-50" smtClean="0">
                <a:latin typeface="Calibri"/>
                <a:cs typeface="Calibri"/>
              </a:rPr>
              <a:t>z</a:t>
            </a:r>
            <a:r>
              <a:rPr sz="2200" spc="9" smtClean="0">
                <a:latin typeface="Calibri"/>
                <a:cs typeface="Calibri"/>
              </a:rPr>
              <a:t>a</a:t>
            </a:r>
            <a:r>
              <a:rPr sz="2200" spc="0" smtClean="0">
                <a:latin typeface="Calibri"/>
                <a:cs typeface="Calibri"/>
              </a:rPr>
              <a:t>.</a:t>
            </a:r>
            <a:endParaRPr lang="it-IT" sz="2200" spc="0" dirty="0" smtClean="0">
              <a:latin typeface="Calibri"/>
              <a:cs typeface="Calibri"/>
            </a:endParaRPr>
          </a:p>
          <a:p>
            <a:pPr marL="186558" marR="14879" algn="r">
              <a:lnSpc>
                <a:spcPts val="2685"/>
              </a:lnSpc>
            </a:pPr>
            <a:r>
              <a:rPr sz="2200" spc="4" smtClean="0">
                <a:latin typeface="Calibri"/>
                <a:cs typeface="Calibri"/>
              </a:rPr>
              <a:t>g</a:t>
            </a:r>
            <a:r>
              <a:rPr sz="2200" spc="0" smtClean="0">
                <a:latin typeface="Calibri"/>
                <a:cs typeface="Calibri"/>
              </a:rPr>
              <a:t>ni </a:t>
            </a:r>
            <a:r>
              <a:rPr sz="2200" spc="169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9" dirty="0" smtClean="0">
                <a:latin typeface="Calibri"/>
                <a:cs typeface="Calibri"/>
              </a:rPr>
              <a:t>lt</a:t>
            </a:r>
            <a:r>
              <a:rPr sz="2200" spc="0" dirty="0" smtClean="0">
                <a:latin typeface="Calibri"/>
                <a:cs typeface="Calibri"/>
              </a:rPr>
              <a:t>a </a:t>
            </a:r>
            <a:r>
              <a:rPr sz="2200" spc="174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à </a:t>
            </a:r>
            <a:r>
              <a:rPr sz="2200" spc="154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divisa </a:t>
            </a:r>
            <a:r>
              <a:rPr sz="2200" spc="15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g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az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r>
              <a:rPr sz="2200" spc="17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al</a:t>
            </a:r>
            <a:r>
              <a:rPr sz="2200" spc="-25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R="17660" algn="r">
              <a:lnSpc>
                <a:spcPts val="2105"/>
              </a:lnSpc>
            </a:pP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4" baseline="2482" dirty="0" smtClean="0">
                <a:latin typeface="Calibri"/>
                <a:cs typeface="Calibri"/>
              </a:rPr>
              <a:t>n</a:t>
            </a:r>
            <a:r>
              <a:rPr sz="3300" spc="-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ne  </a:t>
            </a:r>
            <a:r>
              <a:rPr sz="3300" spc="17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“</a:t>
            </a:r>
            <a:r>
              <a:rPr sz="3300" b="1" spc="-9" baseline="2482" dirty="0" smtClean="0">
                <a:latin typeface="Calibri"/>
                <a:cs typeface="Calibri"/>
              </a:rPr>
              <a:t>I</a:t>
            </a:r>
            <a:r>
              <a:rPr sz="3300" b="1" spc="0" baseline="2482" dirty="0" smtClean="0">
                <a:latin typeface="Calibri"/>
                <a:cs typeface="Calibri"/>
              </a:rPr>
              <a:t>ns</a:t>
            </a:r>
            <a:r>
              <a:rPr sz="3300" b="1" spc="-9" baseline="2482" dirty="0" smtClean="0"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latin typeface="Calibri"/>
                <a:cs typeface="Calibri"/>
              </a:rPr>
              <a:t>risci  </a:t>
            </a:r>
            <a:r>
              <a:rPr sz="3300" b="1" spc="184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co</a:t>
            </a:r>
            <a:r>
              <a:rPr sz="3300" b="1" spc="-14" baseline="2482" dirty="0" smtClean="0">
                <a:latin typeface="Calibri"/>
                <a:cs typeface="Calibri"/>
              </a:rPr>
              <a:t>m</a:t>
            </a:r>
            <a:r>
              <a:rPr sz="3300" b="1" spc="4" baseline="2482" dirty="0" smtClean="0">
                <a:latin typeface="Calibri"/>
                <a:cs typeface="Calibri"/>
              </a:rPr>
              <a:t>m</a:t>
            </a:r>
            <a:r>
              <a:rPr sz="3300" b="1" spc="-9" baseline="2482" dirty="0" smtClean="0">
                <a:latin typeface="Calibri"/>
                <a:cs typeface="Calibri"/>
              </a:rPr>
              <a:t>e</a:t>
            </a:r>
            <a:r>
              <a:rPr sz="3300" b="1" spc="-19" baseline="2482" dirty="0" smtClean="0">
                <a:latin typeface="Calibri"/>
                <a:cs typeface="Calibri"/>
              </a:rPr>
              <a:t>n</a:t>
            </a:r>
            <a:r>
              <a:rPr sz="3300" b="1" spc="-25" baseline="2482" dirty="0" smtClean="0">
                <a:latin typeface="Calibri"/>
                <a:cs typeface="Calibri"/>
              </a:rPr>
              <a:t>t</a:t>
            </a:r>
            <a:r>
              <a:rPr sz="3300" b="1" spc="19" baseline="2482" dirty="0" smtClean="0">
                <a:latin typeface="Calibri"/>
                <a:cs typeface="Calibri"/>
              </a:rPr>
              <a:t>o</a:t>
            </a:r>
            <a:r>
              <a:rPr sz="3300" spc="-219" baseline="2482" dirty="0" smtClean="0">
                <a:latin typeface="Calibri"/>
                <a:cs typeface="Calibri"/>
              </a:rPr>
              <a:t>”</a:t>
            </a:r>
            <a:r>
              <a:rPr sz="3300" spc="0" baseline="2482" dirty="0" smtClean="0">
                <a:latin typeface="Calibri"/>
                <a:cs typeface="Calibri"/>
              </a:rPr>
              <a:t>,  </a:t>
            </a:r>
            <a:r>
              <a:rPr sz="3300" spc="159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he</a:t>
            </a:r>
            <a:endParaRPr sz="2200">
              <a:latin typeface="Calibri"/>
              <a:cs typeface="Calibri"/>
            </a:endParaRPr>
          </a:p>
          <a:p>
            <a:pPr marR="12700" algn="r">
              <a:lnSpc>
                <a:spcPts val="2120"/>
              </a:lnSpc>
              <a:spcBef>
                <a:spcPts val="0"/>
              </a:spcBef>
            </a:pPr>
            <a:r>
              <a:rPr sz="3300" spc="4" baseline="2482" dirty="0" smtClean="0">
                <a:latin typeface="Calibri"/>
                <a:cs typeface="Calibri"/>
              </a:rPr>
              <a:t>c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a   </a:t>
            </a:r>
            <a:r>
              <a:rPr sz="3300" spc="204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n   </a:t>
            </a:r>
            <a:r>
              <a:rPr sz="3300" spc="174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4" baseline="2482" dirty="0" smtClean="0">
                <a:latin typeface="Calibri"/>
                <a:cs typeface="Calibri"/>
              </a:rPr>
              <a:t>m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-1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   </a:t>
            </a:r>
            <a:r>
              <a:rPr sz="3300" spc="20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   </a:t>
            </a:r>
            <a:r>
              <a:rPr sz="3300" spc="20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gine   </a:t>
            </a:r>
            <a:r>
              <a:rPr sz="3300" spc="204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del</a:t>
            </a:r>
            <a:endParaRPr sz="2200">
              <a:latin typeface="Calibri"/>
              <a:cs typeface="Calibri"/>
            </a:endParaRPr>
          </a:p>
          <a:p>
            <a:pPr marR="16241" algn="r">
              <a:lnSpc>
                <a:spcPts val="2110"/>
              </a:lnSpc>
            </a:pPr>
            <a:r>
              <a:rPr sz="3300" spc="0" baseline="2482" dirty="0" smtClean="0">
                <a:latin typeface="Calibri"/>
                <a:cs typeface="Calibri"/>
              </a:rPr>
              <a:t>ocum</a:t>
            </a:r>
            <a:r>
              <a:rPr sz="3300" spc="4" baseline="2482" dirty="0" smtClean="0">
                <a:latin typeface="Calibri"/>
                <a:cs typeface="Calibri"/>
              </a:rPr>
              <a:t>e</a:t>
            </a:r>
            <a:r>
              <a:rPr sz="3300" spc="-14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  </a:t>
            </a:r>
            <a:r>
              <a:rPr sz="3300" spc="174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ne</a:t>
            </a:r>
            <a:r>
              <a:rPr sz="3300" spc="0" baseline="2482" dirty="0" smtClean="0">
                <a:latin typeface="Calibri"/>
                <a:cs typeface="Calibri"/>
              </a:rPr>
              <a:t>l  </a:t>
            </a:r>
            <a:r>
              <a:rPr sz="3300" spc="164" baseline="2482" dirty="0" smtClean="0">
                <a:latin typeface="Calibri"/>
                <a:cs typeface="Calibri"/>
              </a:rPr>
              <a:t> </a:t>
            </a:r>
            <a:r>
              <a:rPr sz="3300" spc="-14" baseline="2482" dirty="0" smtClean="0">
                <a:latin typeface="Calibri"/>
                <a:cs typeface="Calibri"/>
              </a:rPr>
              <a:t>q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9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l</a:t>
            </a:r>
            <a:r>
              <a:rPr sz="3300" spc="0" baseline="2482" dirty="0" smtClean="0">
                <a:latin typeface="Calibri"/>
                <a:cs typeface="Calibri"/>
              </a:rPr>
              <a:t>e  </a:t>
            </a:r>
            <a:r>
              <a:rPr sz="3300" spc="17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  </a:t>
            </a:r>
            <a:r>
              <a:rPr sz="3300" spc="164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ari  </a:t>
            </a:r>
            <a:r>
              <a:rPr sz="3300" spc="16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9" baseline="2482" dirty="0" smtClean="0">
                <a:latin typeface="Calibri"/>
                <a:cs typeface="Calibri"/>
              </a:rPr>
              <a:t>u</a:t>
            </a:r>
            <a:r>
              <a:rPr sz="3300" spc="-1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  <a:p>
            <a:pPr marR="16610" algn="r">
              <a:lnSpc>
                <a:spcPts val="2110"/>
              </a:lnSpc>
            </a:pPr>
            <a:r>
              <a:rPr sz="3300" spc="0" baseline="2482" dirty="0" smtClean="0">
                <a:latin typeface="Calibri"/>
                <a:cs typeface="Calibri"/>
              </a:rPr>
              <a:t>ossono  </a:t>
            </a:r>
            <a:r>
              <a:rPr sz="3300" spc="14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di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c</a:t>
            </a:r>
            <a:r>
              <a:rPr sz="3300" spc="-14" baseline="2482" dirty="0" smtClean="0">
                <a:latin typeface="Calibri"/>
                <a:cs typeface="Calibri"/>
              </a:rPr>
              <a:t>u</a:t>
            </a:r>
            <a:r>
              <a:rPr sz="3300" spc="-1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  </a:t>
            </a:r>
            <a:r>
              <a:rPr sz="3300" spc="154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u  </a:t>
            </a:r>
            <a:r>
              <a:rPr sz="3300" spc="15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modif</a:t>
            </a:r>
            <a:r>
              <a:rPr sz="3300" spc="-19" baseline="2482" dirty="0" smtClean="0">
                <a:latin typeface="Calibri"/>
                <a:cs typeface="Calibri"/>
              </a:rPr>
              <a:t>i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he  </a:t>
            </a:r>
            <a:r>
              <a:rPr sz="3300" spc="159" baseline="2482" dirty="0" smtClean="0">
                <a:latin typeface="Calibri"/>
                <a:cs typeface="Calibri"/>
              </a:rPr>
              <a:t> </a:t>
            </a:r>
            <a:r>
              <a:rPr sz="3300" spc="-14" baseline="2482" dirty="0" smtClean="0">
                <a:latin typeface="Calibri"/>
                <a:cs typeface="Calibri"/>
              </a:rPr>
              <a:t>da</a:t>
            </a:r>
            <a:endParaRPr sz="2200">
              <a:latin typeface="Calibri"/>
              <a:cs typeface="Calibri"/>
            </a:endParaRPr>
          </a:p>
          <a:p>
            <a:pPr marL="239953">
              <a:lnSpc>
                <a:spcPts val="2180"/>
              </a:lnSpc>
              <a:spcBef>
                <a:spcPts val="3"/>
              </a:spcBef>
            </a:pPr>
            <a:r>
              <a:rPr sz="3300" spc="9" baseline="3723" dirty="0" smtClean="0">
                <a:latin typeface="Calibri"/>
                <a:cs typeface="Calibri"/>
              </a:rPr>
              <a:t>p</a:t>
            </a:r>
            <a:r>
              <a:rPr sz="3300" spc="0" baseline="3723" dirty="0" smtClean="0">
                <a:latin typeface="Calibri"/>
                <a:cs typeface="Calibri"/>
              </a:rPr>
              <a:t>por</a:t>
            </a:r>
            <a:r>
              <a:rPr sz="3300" spc="-19" baseline="3723" dirty="0" smtClean="0">
                <a:latin typeface="Calibri"/>
                <a:cs typeface="Calibri"/>
              </a:rPr>
              <a:t>t</a:t>
            </a:r>
            <a:r>
              <a:rPr sz="3300" spc="0" baseline="3723" dirty="0" smtClean="0">
                <a:latin typeface="Calibri"/>
                <a:cs typeface="Calibri"/>
              </a:rPr>
              <a:t>a</a:t>
            </a:r>
            <a:r>
              <a:rPr sz="3300" spc="-19" baseline="3723" dirty="0" smtClean="0">
                <a:latin typeface="Calibri"/>
                <a:cs typeface="Calibri"/>
              </a:rPr>
              <a:t>r</a:t>
            </a:r>
            <a:r>
              <a:rPr sz="3300" spc="0" baseline="3723" dirty="0" smtClean="0">
                <a:latin typeface="Calibri"/>
                <a:cs typeface="Calibri"/>
              </a:rPr>
              <a:t>e</a:t>
            </a:r>
            <a:r>
              <a:rPr sz="3300" spc="-44" baseline="3723" dirty="0" smtClean="0">
                <a:latin typeface="Calibri"/>
                <a:cs typeface="Calibri"/>
              </a:rPr>
              <a:t> </a:t>
            </a:r>
            <a:r>
              <a:rPr sz="3300" spc="0" baseline="3723" dirty="0" smtClean="0">
                <a:latin typeface="Calibri"/>
                <a:cs typeface="Calibri"/>
              </a:rPr>
              <a:t>o</a:t>
            </a:r>
            <a:r>
              <a:rPr sz="3300" spc="19" baseline="3723" dirty="0" smtClean="0">
                <a:latin typeface="Calibri"/>
                <a:cs typeface="Calibri"/>
              </a:rPr>
              <a:t> </a:t>
            </a:r>
            <a:r>
              <a:rPr sz="3300" spc="0" baseline="3723" dirty="0" smtClean="0">
                <a:latin typeface="Calibri"/>
                <a:cs typeface="Calibri"/>
              </a:rPr>
              <a:t>su</a:t>
            </a:r>
            <a:r>
              <a:rPr sz="3300" spc="-9" baseline="3723" dirty="0" smtClean="0">
                <a:latin typeface="Calibri"/>
                <a:cs typeface="Calibri"/>
              </a:rPr>
              <a:t> </a:t>
            </a:r>
            <a:r>
              <a:rPr sz="3300" spc="0" baseline="3723" dirty="0" smtClean="0">
                <a:latin typeface="Calibri"/>
                <a:cs typeface="Calibri"/>
              </a:rPr>
              <a:t>az</a:t>
            </a:r>
            <a:r>
              <a:rPr sz="3300" spc="-9" baseline="3723" dirty="0" smtClean="0">
                <a:latin typeface="Calibri"/>
                <a:cs typeface="Calibri"/>
              </a:rPr>
              <a:t>i</a:t>
            </a:r>
            <a:r>
              <a:rPr sz="3300" spc="0" baseline="3723" dirty="0" smtClean="0">
                <a:latin typeface="Calibri"/>
                <a:cs typeface="Calibri"/>
              </a:rPr>
              <a:t>oni </a:t>
            </a:r>
            <a:r>
              <a:rPr sz="3300" spc="4" baseline="3723" dirty="0" smtClean="0">
                <a:latin typeface="Calibri"/>
                <a:cs typeface="Calibri"/>
              </a:rPr>
              <a:t>d</a:t>
            </a:r>
            <a:r>
              <a:rPr sz="3300" spc="0" baseline="3723" dirty="0" smtClean="0">
                <a:latin typeface="Calibri"/>
                <a:cs typeface="Calibri"/>
              </a:rPr>
              <a:t>a</a:t>
            </a:r>
            <a:r>
              <a:rPr sz="3300" spc="-9" baseline="3723" dirty="0" smtClean="0">
                <a:latin typeface="Calibri"/>
                <a:cs typeface="Calibri"/>
              </a:rPr>
              <a:t> </a:t>
            </a:r>
            <a:r>
              <a:rPr sz="3300" spc="-29" baseline="3723" dirty="0" smtClean="0">
                <a:latin typeface="Calibri"/>
                <a:cs typeface="Calibri"/>
              </a:rPr>
              <a:t>f</a:t>
            </a:r>
            <a:r>
              <a:rPr sz="3300" spc="0" baseline="3723" dirty="0" smtClean="0">
                <a:latin typeface="Calibri"/>
                <a:cs typeface="Calibri"/>
              </a:rPr>
              <a:t>a</a:t>
            </a:r>
            <a:r>
              <a:rPr sz="3300" spc="-19" baseline="3723" dirty="0" smtClean="0">
                <a:latin typeface="Calibri"/>
                <a:cs typeface="Calibri"/>
              </a:rPr>
              <a:t>r</a:t>
            </a:r>
            <a:r>
              <a:rPr sz="3300" spc="4" baseline="3723" dirty="0" smtClean="0">
                <a:latin typeface="Calibri"/>
                <a:cs typeface="Calibri"/>
              </a:rPr>
              <a:t>e</a:t>
            </a:r>
            <a:r>
              <a:rPr sz="3300" spc="0" baseline="3723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7040" y="3863340"/>
            <a:ext cx="13143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7334" y="3863340"/>
            <a:ext cx="102211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posso</a:t>
            </a:r>
            <a:r>
              <a:rPr sz="3300" spc="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9295" y="3863340"/>
            <a:ext cx="958193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5216" y="3863340"/>
            <a:ext cx="41951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9" baseline="2482" dirty="0" smtClean="0">
                <a:latin typeface="Calibri"/>
                <a:cs typeface="Calibri"/>
              </a:rPr>
              <a:t>l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4816" y="3863340"/>
            <a:ext cx="7075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9150" y="3863340"/>
            <a:ext cx="2767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4" baseline="2482" dirty="0" smtClean="0"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4671" y="4129801"/>
            <a:ext cx="1227347" cy="30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4" baseline="2482" dirty="0" smtClean="0">
                <a:latin typeface="Calibri"/>
                <a:cs typeface="Calibri"/>
              </a:rPr>
              <a:t>d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4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1995" y="4129801"/>
            <a:ext cx="1373485" cy="30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4" baseline="2482" dirty="0" smtClean="0">
                <a:latin typeface="Calibri"/>
                <a:cs typeface="Calibri"/>
              </a:rPr>
              <a:t>(</a:t>
            </a:r>
            <a:r>
              <a:rPr sz="3300" spc="0" baseline="2482" dirty="0" smtClean="0">
                <a:latin typeface="Calibri"/>
                <a:cs typeface="Calibri"/>
              </a:rPr>
              <a:t>do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1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3376" y="4129801"/>
            <a:ext cx="279448" cy="30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4" baseline="2482" dirty="0" smtClean="0">
                <a:latin typeface="Calibri"/>
                <a:cs typeface="Calibri"/>
              </a:rPr>
              <a:t>di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7350" y="4129801"/>
            <a:ext cx="708892" cy="30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3300" spc="-1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-19" baseline="2482" dirty="0" smtClean="0">
                <a:latin typeface="Calibri"/>
                <a:cs typeface="Calibri"/>
              </a:rPr>
              <a:t>t</a:t>
            </a:r>
            <a:r>
              <a:rPr sz="3300" spc="-3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4505" y="4399533"/>
            <a:ext cx="4432925" cy="574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80"/>
              </a:lnSpc>
              <a:spcBef>
                <a:spcPts val="114"/>
              </a:spcBef>
            </a:pP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9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az</a:t>
            </a:r>
            <a:r>
              <a:rPr sz="3300" spc="-9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oni,</a:t>
            </a:r>
            <a:r>
              <a:rPr sz="3300" spc="119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ogli</a:t>
            </a:r>
            <a:r>
              <a:rPr sz="3300" spc="114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94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l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ol</a:t>
            </a:r>
            <a:r>
              <a:rPr sz="3300" spc="-4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1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d</a:t>
            </a:r>
            <a:r>
              <a:rPr sz="3300" spc="-12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1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4" baseline="1241" dirty="0" smtClean="0">
                <a:latin typeface="Calibri"/>
                <a:cs typeface="Calibri"/>
              </a:rPr>
              <a:t>c.</a:t>
            </a:r>
            <a:r>
              <a:rPr sz="3300" spc="0" baseline="1241" dirty="0" smtClean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13258" marR="51159">
              <a:lnSpc>
                <a:spcPts val="2180"/>
              </a:lnSpc>
            </a:pPr>
            <a:r>
              <a:rPr sz="3300" spc="-44" baseline="3723" dirty="0" smtClean="0">
                <a:latin typeface="Calibri"/>
                <a:cs typeface="Calibri"/>
              </a:rPr>
              <a:t>r</a:t>
            </a:r>
            <a:r>
              <a:rPr sz="3300" spc="-34" baseline="3723" dirty="0" smtClean="0">
                <a:latin typeface="Calibri"/>
                <a:cs typeface="Calibri"/>
              </a:rPr>
              <a:t>g</a:t>
            </a:r>
            <a:r>
              <a:rPr sz="3300" spc="0" baseline="3723" dirty="0" smtClean="0">
                <a:latin typeface="Calibri"/>
                <a:cs typeface="Calibri"/>
              </a:rPr>
              <a:t>a</a:t>
            </a:r>
            <a:r>
              <a:rPr sz="3300" spc="9" baseline="3723" dirty="0" smtClean="0">
                <a:latin typeface="Calibri"/>
                <a:cs typeface="Calibri"/>
              </a:rPr>
              <a:t>n</a:t>
            </a:r>
            <a:r>
              <a:rPr sz="3300" spc="0" baseline="3723" dirty="0" smtClean="0">
                <a:latin typeface="Calibri"/>
                <a:cs typeface="Calibri"/>
              </a:rPr>
              <a:t>i</a:t>
            </a:r>
            <a:r>
              <a:rPr sz="3300" spc="-14" baseline="3723" dirty="0" smtClean="0">
                <a:latin typeface="Calibri"/>
                <a:cs typeface="Calibri"/>
              </a:rPr>
              <a:t>z</a:t>
            </a:r>
            <a:r>
              <a:rPr sz="3300" spc="-50" baseline="3723" dirty="0" smtClean="0">
                <a:latin typeface="Calibri"/>
                <a:cs typeface="Calibri"/>
              </a:rPr>
              <a:t>z</a:t>
            </a:r>
            <a:r>
              <a:rPr sz="3300" spc="0" baseline="3723" dirty="0" smtClean="0">
                <a:latin typeface="Calibri"/>
                <a:cs typeface="Calibri"/>
              </a:rPr>
              <a:t>a</a:t>
            </a:r>
            <a:r>
              <a:rPr sz="3300" spc="9" baseline="3723" dirty="0" smtClean="0">
                <a:latin typeface="Calibri"/>
                <a:cs typeface="Calibri"/>
              </a:rPr>
              <a:t>n</a:t>
            </a:r>
            <a:r>
              <a:rPr sz="3300" spc="0" baseline="3723" dirty="0" smtClean="0">
                <a:latin typeface="Calibri"/>
                <a:cs typeface="Calibri"/>
              </a:rPr>
              <a:t>doli </a:t>
            </a:r>
            <a:r>
              <a:rPr sz="3300" spc="-4" baseline="3723" dirty="0" smtClean="0">
                <a:latin typeface="Calibri"/>
                <a:cs typeface="Calibri"/>
              </a:rPr>
              <a:t>i</a:t>
            </a:r>
            <a:r>
              <a:rPr sz="3300" spc="0" baseline="3723" dirty="0" smtClean="0">
                <a:latin typeface="Calibri"/>
                <a:cs typeface="Calibri"/>
              </a:rPr>
              <a:t>n</a:t>
            </a:r>
            <a:r>
              <a:rPr sz="3300" spc="-9" baseline="3723" dirty="0" smtClean="0">
                <a:latin typeface="Calibri"/>
                <a:cs typeface="Calibri"/>
              </a:rPr>
              <a:t> c</a:t>
            </a:r>
            <a:r>
              <a:rPr sz="3300" spc="0" baseline="3723" dirty="0" smtClean="0">
                <a:latin typeface="Calibri"/>
                <a:cs typeface="Calibri"/>
              </a:rPr>
              <a:t>ar</a:t>
            </a:r>
            <a:r>
              <a:rPr sz="3300" spc="-14" baseline="3723" dirty="0" smtClean="0">
                <a:latin typeface="Calibri"/>
                <a:cs typeface="Calibri"/>
              </a:rPr>
              <a:t>t</a:t>
            </a:r>
            <a:r>
              <a:rPr sz="3300" spc="0" baseline="3723" dirty="0" smtClean="0">
                <a:latin typeface="Calibri"/>
                <a:cs typeface="Calibri"/>
              </a:rPr>
              <a:t>el</a:t>
            </a:r>
            <a:r>
              <a:rPr sz="3300" spc="-4" baseline="3723" dirty="0" smtClean="0">
                <a:latin typeface="Calibri"/>
                <a:cs typeface="Calibri"/>
              </a:rPr>
              <a:t>l</a:t>
            </a:r>
            <a:r>
              <a:rPr sz="3300" spc="4" baseline="3723" dirty="0" smtClean="0">
                <a:latin typeface="Calibri"/>
                <a:cs typeface="Calibri"/>
              </a:rPr>
              <a:t>e</a:t>
            </a:r>
            <a:r>
              <a:rPr sz="3300" spc="0" baseline="3723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47820" y="5004196"/>
            <a:ext cx="4578355" cy="571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0"/>
              </a:lnSpc>
              <a:spcBef>
                <a:spcPts val="113"/>
              </a:spcBef>
            </a:pPr>
            <a:r>
              <a:rPr sz="3300" spc="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47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1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</a:t>
            </a:r>
            <a:r>
              <a:rPr sz="3300" spc="-29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ale</a:t>
            </a:r>
            <a:r>
              <a:rPr sz="3300" spc="492" baseline="1241" dirty="0" smtClean="0">
                <a:latin typeface="Calibri"/>
                <a:cs typeface="Calibri"/>
              </a:rPr>
              <a:t> </a:t>
            </a:r>
            <a:r>
              <a:rPr sz="3300" spc="-14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uò</a:t>
            </a:r>
            <a:r>
              <a:rPr sz="3300" spc="48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esse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48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14" baseline="1241" dirty="0" smtClean="0">
                <a:latin typeface="Calibri"/>
                <a:cs typeface="Calibri"/>
              </a:rPr>
              <a:t>u</a:t>
            </a:r>
            <a:r>
              <a:rPr sz="3300" spc="0" baseline="1241" dirty="0" smtClean="0">
                <a:latin typeface="Calibri"/>
                <a:cs typeface="Calibri"/>
              </a:rPr>
              <a:t>b</a:t>
            </a:r>
            <a:r>
              <a:rPr sz="3300" spc="4" baseline="1241" dirty="0" smtClean="0">
                <a:latin typeface="Calibri"/>
                <a:cs typeface="Calibri"/>
              </a:rPr>
              <a:t>b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29" baseline="1241" dirty="0" smtClean="0">
                <a:latin typeface="Calibri"/>
                <a:cs typeface="Calibri"/>
              </a:rPr>
              <a:t>ic</a:t>
            </a:r>
            <a:r>
              <a:rPr sz="3300" spc="-1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48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on</a:t>
            </a:r>
            <a:endParaRPr sz="2200">
              <a:latin typeface="Calibri"/>
              <a:cs typeface="Calibri"/>
            </a:endParaRPr>
          </a:p>
          <a:p>
            <a:pPr marL="12700" marR="51159">
              <a:lnSpc>
                <a:spcPts val="2170"/>
              </a:lnSpc>
            </a:pPr>
            <a:r>
              <a:rPr sz="3300" spc="0" baseline="3723" dirty="0" smtClean="0">
                <a:latin typeface="Calibri"/>
                <a:cs typeface="Calibri"/>
              </a:rPr>
              <a:t>l</a:t>
            </a:r>
            <a:r>
              <a:rPr sz="3300" spc="-9" baseline="3723" dirty="0" smtClean="0">
                <a:latin typeface="Calibri"/>
                <a:cs typeface="Calibri"/>
              </a:rPr>
              <a:t>i</a:t>
            </a:r>
            <a:r>
              <a:rPr sz="3300" spc="0" baseline="3723" dirty="0" smtClean="0">
                <a:latin typeface="Calibri"/>
                <a:cs typeface="Calibri"/>
              </a:rPr>
              <a:t>ne</a:t>
            </a:r>
            <a:r>
              <a:rPr sz="3300" spc="14" baseline="3723" dirty="0" smtClean="0">
                <a:latin typeface="Calibri"/>
                <a:cs typeface="Calibri"/>
              </a:rPr>
              <a:t> </a:t>
            </a:r>
            <a:r>
              <a:rPr sz="3300" spc="0" baseline="3723" dirty="0" smtClean="0">
                <a:latin typeface="Calibri"/>
                <a:cs typeface="Calibri"/>
              </a:rPr>
              <a:t>e</a:t>
            </a:r>
            <a:r>
              <a:rPr sz="3300" spc="9" baseline="3723" dirty="0" smtClean="0">
                <a:latin typeface="Calibri"/>
                <a:cs typeface="Calibri"/>
              </a:rPr>
              <a:t> </a:t>
            </a:r>
            <a:r>
              <a:rPr sz="3300" spc="-9" baseline="3723" dirty="0" smtClean="0">
                <a:latin typeface="Calibri"/>
                <a:cs typeface="Calibri"/>
              </a:rPr>
              <a:t>c</a:t>
            </a:r>
            <a:r>
              <a:rPr sz="3300" spc="0" baseline="3723" dirty="0" smtClean="0">
                <a:latin typeface="Calibri"/>
                <a:cs typeface="Calibri"/>
              </a:rPr>
              <a:t>osì</a:t>
            </a:r>
            <a:r>
              <a:rPr sz="3300" spc="-25" baseline="3723" dirty="0" smtClean="0">
                <a:latin typeface="Calibri"/>
                <a:cs typeface="Calibri"/>
              </a:rPr>
              <a:t> </a:t>
            </a:r>
            <a:r>
              <a:rPr sz="3300" spc="-4" baseline="3723" dirty="0" smtClean="0">
                <a:latin typeface="Calibri"/>
                <a:cs typeface="Calibri"/>
              </a:rPr>
              <a:t>«</a:t>
            </a:r>
            <a:r>
              <a:rPr sz="3300" spc="0" baseline="3723" dirty="0" smtClean="0">
                <a:latin typeface="Calibri"/>
                <a:cs typeface="Calibri"/>
              </a:rPr>
              <a:t>e</a:t>
            </a:r>
            <a:r>
              <a:rPr sz="3300" spc="4" baseline="3723" dirty="0" smtClean="0">
                <a:latin typeface="Calibri"/>
                <a:cs typeface="Calibri"/>
              </a:rPr>
              <a:t>m</a:t>
            </a:r>
            <a:r>
              <a:rPr sz="3300" spc="0" baseline="3723" dirty="0" smtClean="0">
                <a:latin typeface="Calibri"/>
                <a:cs typeface="Calibri"/>
              </a:rPr>
              <a:t>b</a:t>
            </a:r>
            <a:r>
              <a:rPr sz="3300" spc="4" baseline="3723" dirty="0" smtClean="0">
                <a:latin typeface="Calibri"/>
                <a:cs typeface="Calibri"/>
              </a:rPr>
              <a:t>e</a:t>
            </a:r>
            <a:r>
              <a:rPr sz="3300" spc="0" baseline="3723" dirty="0" smtClean="0">
                <a:latin typeface="Calibri"/>
                <a:cs typeface="Calibri"/>
              </a:rPr>
              <a:t>d</a:t>
            </a:r>
            <a:r>
              <a:rPr sz="3300" spc="4" baseline="3723" dirty="0" smtClean="0">
                <a:latin typeface="Calibri"/>
                <a:cs typeface="Calibri"/>
              </a:rPr>
              <a:t>d</a:t>
            </a:r>
            <a:r>
              <a:rPr sz="3300" spc="-14" baseline="3723" dirty="0" smtClean="0">
                <a:latin typeface="Calibri"/>
                <a:cs typeface="Calibri"/>
              </a:rPr>
              <a:t>a</a:t>
            </a:r>
            <a:r>
              <a:rPr sz="3300" spc="-19" baseline="3723" dirty="0" smtClean="0">
                <a:latin typeface="Calibri"/>
                <a:cs typeface="Calibri"/>
              </a:rPr>
              <a:t>t</a:t>
            </a:r>
            <a:r>
              <a:rPr sz="3300" spc="9" baseline="3723" dirty="0" smtClean="0">
                <a:latin typeface="Calibri"/>
                <a:cs typeface="Calibri"/>
              </a:rPr>
              <a:t>o</a:t>
            </a:r>
            <a:r>
              <a:rPr sz="3300" spc="0" baseline="3723" smtClean="0">
                <a:latin typeface="Calibri"/>
                <a:cs typeface="Calibri"/>
              </a:rPr>
              <a:t>»</a:t>
            </a:r>
            <a:r>
              <a:rPr sz="3300" spc="-19" baseline="3723" smtClean="0">
                <a:latin typeface="Calibri"/>
                <a:cs typeface="Calibri"/>
              </a:rPr>
              <a:t> </a:t>
            </a:r>
            <a:r>
              <a:rPr lang="it-IT" sz="3300" spc="-19" baseline="3723" smtClean="0">
                <a:latin typeface="Calibri"/>
                <a:cs typeface="Calibri"/>
              </a:rPr>
              <a:t> incorporato </a:t>
            </a:r>
            <a:r>
              <a:rPr sz="3300" spc="-4" baseline="3723" smtClean="0">
                <a:latin typeface="Calibri"/>
                <a:cs typeface="Calibri"/>
              </a:rPr>
              <a:t>i</a:t>
            </a:r>
            <a:r>
              <a:rPr sz="3300" spc="0" baseline="3723" smtClean="0">
                <a:latin typeface="Calibri"/>
                <a:cs typeface="Calibri"/>
              </a:rPr>
              <a:t>n</a:t>
            </a:r>
            <a:r>
              <a:rPr sz="3300" spc="-14" baseline="3723" smtClean="0">
                <a:latin typeface="Calibri"/>
                <a:cs typeface="Calibri"/>
              </a:rPr>
              <a:t> </a:t>
            </a:r>
            <a:r>
              <a:rPr sz="3300" spc="4" baseline="3723" dirty="0" smtClean="0">
                <a:latin typeface="Calibri"/>
                <a:cs typeface="Calibri"/>
              </a:rPr>
              <a:t>u</a:t>
            </a:r>
            <a:r>
              <a:rPr sz="3300" spc="0" baseline="3723" dirty="0" smtClean="0">
                <a:latin typeface="Calibri"/>
                <a:cs typeface="Calibri"/>
              </a:rPr>
              <a:t>n</a:t>
            </a:r>
            <a:r>
              <a:rPr sz="3300" spc="-14" baseline="3723" dirty="0" smtClean="0">
                <a:latin typeface="Calibri"/>
                <a:cs typeface="Calibri"/>
              </a:rPr>
              <a:t> </a:t>
            </a:r>
            <a:r>
              <a:rPr sz="3300" spc="0" baseline="3723" dirty="0" smtClean="0">
                <a:latin typeface="Calibri"/>
                <a:cs typeface="Calibri"/>
              </a:rPr>
              <a:t>blo</a:t>
            </a:r>
            <a:r>
              <a:rPr sz="3300" spc="4" baseline="3723" dirty="0" smtClean="0">
                <a:latin typeface="Calibri"/>
                <a:cs typeface="Calibri"/>
              </a:rPr>
              <a:t>g</a:t>
            </a:r>
            <a:r>
              <a:rPr sz="3300" spc="0" baseline="3723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32371" y="3291420"/>
            <a:ext cx="3816477" cy="2509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371" y="1412748"/>
            <a:ext cx="1548130" cy="1878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3649" y="2281428"/>
            <a:ext cx="936117" cy="1010031"/>
          </a:xfrm>
          <a:custGeom>
            <a:avLst/>
            <a:gdLst/>
            <a:ahLst/>
            <a:cxnLst/>
            <a:rect l="l" t="t" r="r" b="b"/>
            <a:pathLst>
              <a:path w="936117" h="1010031">
                <a:moveTo>
                  <a:pt x="0" y="0"/>
                </a:moveTo>
                <a:lnTo>
                  <a:pt x="936117" y="1010031"/>
                </a:lnTo>
              </a:path>
            </a:pathLst>
          </a:custGeom>
          <a:ln w="15875">
            <a:solidFill>
              <a:srgbClr val="497DB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7530" y="317896"/>
            <a:ext cx="1563086" cy="1143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4000">
              <a:latin typeface="Calibri"/>
              <a:cs typeface="Calibri"/>
            </a:endParaRPr>
          </a:p>
          <a:p>
            <a:pPr marL="701039" marR="27023">
              <a:lnSpc>
                <a:spcPts val="4805"/>
              </a:lnSpc>
              <a:spcBef>
                <a:spcPts val="31"/>
              </a:spcBef>
            </a:pPr>
            <a:r>
              <a:rPr sz="6000" spc="-29" baseline="1365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000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7791" y="317896"/>
            <a:ext cx="3988145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6000" spc="-44" baseline="341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e: i</a:t>
            </a:r>
            <a:r>
              <a:rPr sz="6000" spc="-39" baseline="3413" dirty="0" smtClean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6000" spc="-69" baseline="341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azione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4418" y="927877"/>
            <a:ext cx="1055535" cy="1264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6000" spc="-50" baseline="3413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  <a:p>
            <a:pPr marR="158308" algn="r">
              <a:lnSpc>
                <a:spcPct val="95825"/>
              </a:lnSpc>
              <a:spcBef>
                <a:spcPts val="2656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1376" y="927876"/>
            <a:ext cx="3773962" cy="1929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353">
              <a:lnSpc>
                <a:spcPts val="4175"/>
              </a:lnSpc>
              <a:spcBef>
                <a:spcPts val="208"/>
              </a:spcBef>
            </a:pPr>
            <a:r>
              <a:rPr sz="6000" spc="-39" baseline="3413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6000" spc="0" baseline="3413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000" spc="9" baseline="3413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6000" spc="0" baseline="3413" smtClean="0">
                <a:solidFill>
                  <a:srgbClr val="006FC0"/>
                </a:solidFill>
                <a:latin typeface="Calibri"/>
                <a:cs typeface="Calibri"/>
              </a:rPr>
              <a:t>nol</a:t>
            </a:r>
            <a:r>
              <a:rPr sz="6000" spc="-19" baseline="3413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0" baseline="3413" smtClean="0">
                <a:solidFill>
                  <a:srgbClr val="006FC0"/>
                </a:solidFill>
                <a:latin typeface="Calibri"/>
                <a:cs typeface="Calibri"/>
              </a:rPr>
              <a:t>gie</a:t>
            </a:r>
            <a:endParaRPr sz="4000" smtClean="0">
              <a:latin typeface="Calibri"/>
              <a:cs typeface="Calibri"/>
            </a:endParaRPr>
          </a:p>
          <a:p>
            <a:pPr marL="12700">
              <a:lnSpc>
                <a:spcPts val="3051"/>
              </a:lnSpc>
              <a:spcBef>
                <a:spcPts val="2769"/>
              </a:spcBef>
            </a:pPr>
            <a:r>
              <a:rPr sz="2200" spc="4" smtClean="0">
                <a:latin typeface="Calibri"/>
                <a:cs typeface="Calibri"/>
              </a:rPr>
              <a:t>Questa modalità di lavoro</a:t>
            </a:r>
          </a:p>
          <a:p>
            <a:pPr marL="62043" marR="4680">
              <a:lnSpc>
                <a:spcPts val="2475"/>
              </a:lnSpc>
            </a:pPr>
            <a:r>
              <a:rPr sz="2200" spc="4" smtClean="0">
                <a:latin typeface="Calibri"/>
                <a:cs typeface="Calibri"/>
              </a:rPr>
              <a:t>rappresenta </a:t>
            </a:r>
            <a:r>
              <a:rPr sz="2200" spc="4" dirty="0" smtClean="0">
                <a:latin typeface="Calibri"/>
                <a:cs typeface="Calibri"/>
              </a:rPr>
              <a:t>già </a:t>
            </a:r>
            <a:r>
              <a:rPr sz="2200" spc="4" smtClean="0">
                <a:latin typeface="Calibri"/>
                <a:cs typeface="Calibri"/>
              </a:rPr>
              <a:t>da tempo</a:t>
            </a:r>
            <a:r>
              <a:rPr lang="it-IT" sz="2200" spc="4" dirty="0" smtClean="0">
                <a:latin typeface="Calibri"/>
                <a:cs typeface="Calibri"/>
              </a:rPr>
              <a:t> una risorsa notevole per gli insegnanti</a:t>
            </a:r>
          </a:p>
          <a:p>
            <a:pPr marL="62043" marR="4680">
              <a:lnSpc>
                <a:spcPts val="2475"/>
              </a:lnSpc>
            </a:pPr>
            <a:endParaRPr sz="2200" spc="4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0720" y="2783840"/>
            <a:ext cx="4231194" cy="42884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1"/>
              </a:lnSpc>
              <a:spcBef>
                <a:spcPts val="100"/>
              </a:spcBef>
            </a:pP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seg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4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h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p</a:t>
            </a:r>
            <a:r>
              <a:rPr sz="2200" spc="0" dirty="0" smtClean="0">
                <a:latin typeface="Calibri"/>
                <a:cs typeface="Calibri"/>
              </a:rPr>
              <a:t>os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4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in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3051"/>
              </a:lnSpc>
            </a:pPr>
            <a:r>
              <a:rPr sz="2200" spc="0" dirty="0" smtClean="0">
                <a:latin typeface="Calibri"/>
                <a:cs typeface="Calibri"/>
              </a:rPr>
              <a:t>q</a:t>
            </a:r>
            <a:r>
              <a:rPr sz="2200" spc="9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s</a:t>
            </a:r>
            <a:r>
              <a:rPr sz="2200" spc="-1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mo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ealiz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degli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3058"/>
              </a:lnSpc>
            </a:pPr>
            <a:r>
              <a:rPr sz="2200" b="1" spc="0" dirty="0" smtClean="0">
                <a:latin typeface="Calibri"/>
                <a:cs typeface="Calibri"/>
              </a:rPr>
              <a:t>a</a:t>
            </a:r>
            <a:r>
              <a:rPr sz="2200" b="1" spc="9" dirty="0" smtClean="0">
                <a:latin typeface="Calibri"/>
                <a:cs typeface="Calibri"/>
              </a:rPr>
              <a:t>m</a:t>
            </a:r>
            <a:r>
              <a:rPr sz="2200" b="1" spc="0" dirty="0" smtClean="0">
                <a:latin typeface="Calibri"/>
                <a:cs typeface="Calibri"/>
              </a:rPr>
              <a:t>bie</a:t>
            </a:r>
            <a:r>
              <a:rPr sz="2200" b="1" spc="-14" dirty="0" smtClean="0">
                <a:latin typeface="Calibri"/>
                <a:cs typeface="Calibri"/>
              </a:rPr>
              <a:t>n</a:t>
            </a:r>
            <a:r>
              <a:rPr sz="2200" b="1" spc="0" dirty="0" smtClean="0">
                <a:latin typeface="Calibri"/>
                <a:cs typeface="Calibri"/>
              </a:rPr>
              <a:t>ti</a:t>
            </a:r>
            <a:r>
              <a:rPr sz="2200" b="1" spc="-24" dirty="0" smtClean="0">
                <a:latin typeface="Calibri"/>
                <a:cs typeface="Calibri"/>
              </a:rPr>
              <a:t> </a:t>
            </a:r>
            <a:r>
              <a:rPr sz="2200" b="1" spc="0" dirty="0" smtClean="0">
                <a:latin typeface="Calibri"/>
                <a:cs typeface="Calibri"/>
              </a:rPr>
              <a:t>di app</a:t>
            </a:r>
            <a:r>
              <a:rPr sz="2200" b="1" spc="-29" dirty="0" smtClean="0">
                <a:latin typeface="Calibri"/>
                <a:cs typeface="Calibri"/>
              </a:rPr>
              <a:t>r</a:t>
            </a:r>
            <a:r>
              <a:rPr sz="2200" b="1" spc="0" dirty="0" smtClean="0">
                <a:latin typeface="Calibri"/>
                <a:cs typeface="Calibri"/>
              </a:rPr>
              <a:t>endi</a:t>
            </a:r>
            <a:r>
              <a:rPr sz="2200" b="1" spc="9" dirty="0" smtClean="0">
                <a:latin typeface="Calibri"/>
                <a:cs typeface="Calibri"/>
              </a:rPr>
              <a:t>m</a:t>
            </a:r>
            <a:r>
              <a:rPr sz="2200" b="1" spc="0" dirty="0" smtClean="0">
                <a:latin typeface="Calibri"/>
                <a:cs typeface="Calibri"/>
              </a:rPr>
              <a:t>e</a:t>
            </a:r>
            <a:r>
              <a:rPr sz="2200" b="1" spc="-19" dirty="0" smtClean="0">
                <a:latin typeface="Calibri"/>
                <a:cs typeface="Calibri"/>
              </a:rPr>
              <a:t>n</a:t>
            </a:r>
            <a:r>
              <a:rPr sz="2200" b="1" spc="-25" dirty="0" smtClean="0">
                <a:latin typeface="Calibri"/>
                <a:cs typeface="Calibri"/>
              </a:rPr>
              <a:t>t</a:t>
            </a:r>
            <a:r>
              <a:rPr sz="2200" b="1" spc="0" dirty="0" smtClean="0">
                <a:latin typeface="Calibri"/>
                <a:cs typeface="Calibri"/>
              </a:rPr>
              <a:t>o</a:t>
            </a:r>
            <a:r>
              <a:rPr sz="2200" b="1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3051"/>
              </a:lnSpc>
            </a:pPr>
            <a:r>
              <a:rPr sz="2200" spc="-1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4" dirty="0" smtClean="0">
                <a:latin typeface="Calibri"/>
                <a:cs typeface="Calibri"/>
              </a:rPr>
              <a:t>nd</a:t>
            </a:r>
            <a:r>
              <a:rPr sz="2200" spc="0" dirty="0" smtClean="0">
                <a:latin typeface="Calibri"/>
                <a:cs typeface="Calibri"/>
              </a:rPr>
              <a:t>ivis</a:t>
            </a:r>
            <a:r>
              <a:rPr sz="2200" spc="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elle lo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-1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zio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i.</a:t>
            </a:r>
            <a:endParaRPr sz="2200">
              <a:latin typeface="Calibri"/>
              <a:cs typeface="Calibri"/>
            </a:endParaRPr>
          </a:p>
          <a:p>
            <a:pPr marL="12700" marR="250519">
              <a:lnSpc>
                <a:spcPts val="3051"/>
              </a:lnSpc>
            </a:pPr>
            <a:r>
              <a:rPr lang="it-IT" sz="2200" spc="0" dirty="0" smtClean="0">
                <a:latin typeface="Calibri"/>
                <a:cs typeface="Calibri"/>
              </a:rPr>
              <a:t>I</a:t>
            </a:r>
            <a:r>
              <a:rPr sz="2200" spc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-1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eria</a:t>
            </a:r>
            <a:r>
              <a:rPr sz="2200" spc="9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h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smtClean="0">
                <a:latin typeface="Calibri"/>
                <a:cs typeface="Calibri"/>
              </a:rPr>
              <a:t>i </a:t>
            </a:r>
            <a:r>
              <a:rPr lang="it-IT" sz="2200" spc="0" dirty="0" smtClean="0">
                <a:latin typeface="Calibri"/>
                <a:cs typeface="Calibri"/>
              </a:rPr>
              <a:t> </a:t>
            </a:r>
            <a:r>
              <a:rPr sz="2200" spc="4" smtClean="0">
                <a:latin typeface="Calibri"/>
                <a:cs typeface="Calibri"/>
              </a:rPr>
              <a:t>d</a:t>
            </a:r>
            <a:r>
              <a:rPr sz="2200" spc="0" smtClean="0">
                <a:latin typeface="Calibri"/>
                <a:cs typeface="Calibri"/>
              </a:rPr>
              <a:t>oce</a:t>
            </a:r>
            <a:r>
              <a:rPr sz="2200" spc="-14" smtClean="0">
                <a:latin typeface="Calibri"/>
                <a:cs typeface="Calibri"/>
              </a:rPr>
              <a:t>n</a:t>
            </a:r>
            <a:r>
              <a:rPr sz="2200" spc="0" smtClean="0">
                <a:latin typeface="Calibri"/>
                <a:cs typeface="Calibri"/>
              </a:rPr>
              <a:t>ti</a:t>
            </a:r>
            <a:r>
              <a:rPr sz="2200" spc="-19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p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epa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o per</a:t>
            </a:r>
            <a:r>
              <a:rPr sz="2200" spc="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4" smtClean="0">
                <a:latin typeface="Calibri"/>
                <a:cs typeface="Calibri"/>
              </a:rPr>
              <a:t>L</a:t>
            </a:r>
            <a:r>
              <a:rPr sz="2200" spc="9" smtClean="0">
                <a:latin typeface="Calibri"/>
                <a:cs typeface="Calibri"/>
              </a:rPr>
              <a:t>I</a:t>
            </a:r>
            <a:r>
              <a:rPr sz="2200" spc="0" smtClean="0">
                <a:latin typeface="Calibri"/>
                <a:cs typeface="Calibri"/>
              </a:rPr>
              <a:t>M po</a:t>
            </a:r>
            <a:r>
              <a:rPr sz="2200" spc="4" smtClean="0">
                <a:latin typeface="Calibri"/>
                <a:cs typeface="Calibri"/>
              </a:rPr>
              <a:t>s</a:t>
            </a:r>
            <a:r>
              <a:rPr sz="2200" spc="0" smtClean="0">
                <a:latin typeface="Calibri"/>
                <a:cs typeface="Calibri"/>
              </a:rPr>
              <a:t>so</a:t>
            </a:r>
            <a:r>
              <a:rPr sz="2200" spc="4" smtClean="0">
                <a:latin typeface="Calibri"/>
                <a:cs typeface="Calibri"/>
              </a:rPr>
              <a:t>n</a:t>
            </a:r>
            <a:r>
              <a:rPr sz="2200" spc="0" smtClean="0">
                <a:latin typeface="Calibri"/>
                <a:cs typeface="Calibri"/>
              </a:rPr>
              <a:t>o</a:t>
            </a:r>
            <a:r>
              <a:rPr sz="2200" spc="-44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ess</a:t>
            </a:r>
            <a:r>
              <a:rPr sz="2200" spc="-9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sal</a:t>
            </a:r>
            <a:r>
              <a:rPr sz="2200" spc="-44" dirty="0" smtClean="0">
                <a:latin typeface="Calibri"/>
                <a:cs typeface="Calibri"/>
              </a:rPr>
              <a:t>v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ti </a:t>
            </a:r>
            <a:r>
              <a:rPr sz="2200" spc="0" smtClean="0">
                <a:latin typeface="Calibri"/>
                <a:cs typeface="Calibri"/>
              </a:rPr>
              <a:t>nel </a:t>
            </a:r>
            <a:r>
              <a:rPr sz="2200" spc="-64" smtClean="0">
                <a:latin typeface="Calibri"/>
                <a:cs typeface="Calibri"/>
              </a:rPr>
              <a:t>f</a:t>
            </a:r>
            <a:r>
              <a:rPr sz="2200" spc="0" smtClean="0">
                <a:latin typeface="Calibri"/>
                <a:cs typeface="Calibri"/>
              </a:rPr>
              <a:t>o</a:t>
            </a:r>
            <a:r>
              <a:rPr sz="2200" spc="9" smtClean="0">
                <a:latin typeface="Calibri"/>
                <a:cs typeface="Calibri"/>
              </a:rPr>
              <a:t>r</a:t>
            </a:r>
            <a:r>
              <a:rPr sz="2200" spc="0" smtClean="0">
                <a:latin typeface="Calibri"/>
                <a:cs typeface="Calibri"/>
              </a:rPr>
              <a:t>m</a:t>
            </a:r>
            <a:r>
              <a:rPr sz="2200" spc="-14" smtClean="0">
                <a:latin typeface="Calibri"/>
                <a:cs typeface="Calibri"/>
              </a:rPr>
              <a:t>at</a:t>
            </a:r>
            <a:r>
              <a:rPr sz="2200" spc="0" smtClean="0">
                <a:latin typeface="Calibri"/>
                <a:cs typeface="Calibri"/>
              </a:rPr>
              <a:t>o</a:t>
            </a:r>
            <a:r>
              <a:rPr sz="2200" spc="-24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9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F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r>
              <a:rPr sz="2200" spc="-1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ti </a:t>
            </a:r>
            <a:endParaRPr sz="2200">
              <a:latin typeface="Calibri"/>
              <a:cs typeface="Calibri"/>
            </a:endParaRPr>
          </a:p>
          <a:p>
            <a:pPr marL="12700" marR="250519">
              <a:lnSpc>
                <a:spcPts val="3051"/>
              </a:lnSpc>
            </a:pP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ell</a:t>
            </a:r>
            <a:r>
              <a:rPr sz="2200" spc="-179" dirty="0" smtClean="0">
                <a:latin typeface="Calibri"/>
                <a:cs typeface="Calibri"/>
              </a:rPr>
              <a:t>’</a:t>
            </a:r>
            <a:r>
              <a:rPr sz="2200" spc="0" dirty="0" smtClean="0">
                <a:latin typeface="Calibri"/>
                <a:cs typeface="Calibri"/>
              </a:rPr>
              <a:t>am</a:t>
            </a:r>
            <a:r>
              <a:rPr sz="2200" spc="9" dirty="0" smtClean="0">
                <a:latin typeface="Calibri"/>
                <a:cs typeface="Calibri"/>
              </a:rPr>
              <a:t>b</a:t>
            </a:r>
            <a:r>
              <a:rPr sz="2200" spc="0" dirty="0" smtClean="0">
                <a:latin typeface="Calibri"/>
                <a:cs typeface="Calibri"/>
              </a:rPr>
              <a:t>ie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 Go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g</a:t>
            </a:r>
            <a:r>
              <a:rPr sz="2200" spc="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endParaRPr sz="2200">
              <a:latin typeface="Calibri"/>
              <a:cs typeface="Calibri"/>
            </a:endParaRPr>
          </a:p>
          <a:p>
            <a:pPr marL="12700" marR="250519">
              <a:lnSpc>
                <a:spcPts val="3051"/>
              </a:lnSpc>
            </a:pPr>
            <a:r>
              <a:rPr sz="2200" spc="0" dirty="0" smtClean="0">
                <a:latin typeface="Calibri"/>
                <a:cs typeface="Calibri"/>
              </a:rPr>
              <a:t>Doc</a:t>
            </a:r>
            <a:r>
              <a:rPr sz="2200" spc="4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me</a:t>
            </a:r>
            <a:r>
              <a:rPr sz="2200" spc="-1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ts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per ess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messi a </a:t>
            </a:r>
            <a:endParaRPr sz="2200">
              <a:latin typeface="Calibri"/>
              <a:cs typeface="Calibri"/>
            </a:endParaRPr>
          </a:p>
          <a:p>
            <a:pPr marL="12700" marR="250519">
              <a:lnSpc>
                <a:spcPts val="3051"/>
              </a:lnSpc>
            </a:pP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4" dirty="0" smtClean="0">
                <a:latin typeface="Calibri"/>
                <a:cs typeface="Calibri"/>
              </a:rPr>
              <a:t>sp</a:t>
            </a:r>
            <a:r>
              <a:rPr sz="2200" spc="0" dirty="0" smtClean="0">
                <a:latin typeface="Calibri"/>
                <a:cs typeface="Calibri"/>
              </a:rPr>
              <a:t>os</a:t>
            </a:r>
            <a:r>
              <a:rPr sz="2200" spc="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zio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egli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ud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47820" y="4060467"/>
            <a:ext cx="184308" cy="343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60"/>
              </a:lnSpc>
              <a:spcBef>
                <a:spcPts val="133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71600" y="1916811"/>
            <a:ext cx="171450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740" y="3594100"/>
            <a:ext cx="3271520" cy="2532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628" y="3789006"/>
            <a:ext cx="2680462" cy="1944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19630" y="317896"/>
            <a:ext cx="4983652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6000" spc="19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Dri</a:t>
            </a:r>
            <a:r>
              <a:rPr sz="6000" spc="-44" baseline="3413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6000" spc="19" baseline="341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Han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out</a:t>
            </a:r>
            <a:r>
              <a:rPr sz="6000" spc="-14" baseline="341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0450" y="927877"/>
            <a:ext cx="903264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non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6946" y="927877"/>
            <a:ext cx="3643095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solo docume</a:t>
            </a:r>
            <a:r>
              <a:rPr sz="6000" spc="-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60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ti…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7729" y="2068865"/>
            <a:ext cx="165258" cy="30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0629" y="2085736"/>
            <a:ext cx="4697728" cy="3593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348">
              <a:lnSpc>
                <a:spcPts val="2691"/>
              </a:lnSpc>
              <a:spcBef>
                <a:spcPts val="100"/>
              </a:spcBef>
            </a:pPr>
            <a:r>
              <a:rPr sz="2200" b="1" spc="-9" dirty="0" smtClean="0">
                <a:latin typeface="Calibri"/>
                <a:cs typeface="Calibri"/>
              </a:rPr>
              <a:t>Ha</a:t>
            </a:r>
            <a:r>
              <a:rPr sz="2200" b="1" spc="0" dirty="0" smtClean="0">
                <a:latin typeface="Calibri"/>
                <a:cs typeface="Calibri"/>
              </a:rPr>
              <a:t>n</a:t>
            </a:r>
            <a:r>
              <a:rPr sz="2200" b="1" spc="-25" dirty="0" smtClean="0">
                <a:latin typeface="Calibri"/>
                <a:cs typeface="Calibri"/>
              </a:rPr>
              <a:t>g</a:t>
            </a:r>
            <a:r>
              <a:rPr sz="2200" b="1" spc="0" dirty="0" smtClean="0">
                <a:latin typeface="Calibri"/>
                <a:cs typeface="Calibri"/>
              </a:rPr>
              <a:t>o</a:t>
            </a:r>
            <a:r>
              <a:rPr sz="2200" b="1" spc="-4" dirty="0" smtClean="0">
                <a:latin typeface="Calibri"/>
                <a:cs typeface="Calibri"/>
              </a:rPr>
              <a:t>u</a:t>
            </a:r>
            <a:r>
              <a:rPr sz="2200" b="1" spc="0" dirty="0" smtClean="0">
                <a:latin typeface="Calibri"/>
                <a:cs typeface="Calibri"/>
              </a:rPr>
              <a:t>ts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on solo di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-39" dirty="0" smtClean="0">
                <a:latin typeface="Calibri"/>
                <a:cs typeface="Calibri"/>
              </a:rPr>
              <a:t>s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-14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endParaRPr sz="2200">
              <a:latin typeface="Calibri"/>
              <a:cs typeface="Calibri"/>
            </a:endParaRPr>
          </a:p>
          <a:p>
            <a:pPr marL="12700" marR="43348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g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-1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-9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 c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50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nc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14" dirty="0" smtClean="0">
                <a:latin typeface="Calibri"/>
                <a:cs typeface="Calibri"/>
              </a:rPr>
              <a:t>«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alls» </a:t>
            </a:r>
            <a:endParaRPr sz="2200">
              <a:latin typeface="Calibri"/>
              <a:cs typeface="Calibri"/>
            </a:endParaRPr>
          </a:p>
          <a:p>
            <a:pPr marL="12700" marR="43348">
              <a:lnSpc>
                <a:spcPts val="2691"/>
              </a:lnSpc>
            </a:pPr>
            <a:r>
              <a:rPr sz="2200" spc="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ino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ad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un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ssimo</a:t>
            </a:r>
            <a:r>
              <a:rPr sz="2200" spc="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 </a:t>
            </a:r>
            <a:r>
              <a:rPr sz="2200" b="1" spc="0" dirty="0" smtClean="0">
                <a:latin typeface="Calibri"/>
                <a:cs typeface="Calibri"/>
              </a:rPr>
              <a:t>no</a:t>
            </a:r>
            <a:r>
              <a:rPr sz="2200" b="1" spc="-25" dirty="0" smtClean="0">
                <a:latin typeface="Calibri"/>
                <a:cs typeface="Calibri"/>
              </a:rPr>
              <a:t>v</a:t>
            </a:r>
            <a:r>
              <a:rPr sz="2200" b="1" spc="0" dirty="0" smtClean="0">
                <a:latin typeface="Calibri"/>
                <a:cs typeface="Calibri"/>
              </a:rPr>
              <a:t>e</a:t>
            </a:r>
            <a:r>
              <a:rPr sz="2200" b="1" spc="-9" dirty="0" smtClean="0">
                <a:latin typeface="Calibri"/>
                <a:cs typeface="Calibri"/>
              </a:rPr>
              <a:t> </a:t>
            </a:r>
            <a:r>
              <a:rPr sz="2200" b="1" spc="0" dirty="0" smtClean="0">
                <a:latin typeface="Calibri"/>
                <a:cs typeface="Calibri"/>
              </a:rPr>
              <a:t>par</a:t>
            </a:r>
            <a:r>
              <a:rPr sz="2200" b="1" spc="-29" dirty="0" smtClean="0">
                <a:latin typeface="Calibri"/>
                <a:cs typeface="Calibri"/>
              </a:rPr>
              <a:t>t</a:t>
            </a:r>
            <a:r>
              <a:rPr sz="2200" b="1" spc="-9" dirty="0" smtClean="0">
                <a:latin typeface="Calibri"/>
                <a:cs typeface="Calibri"/>
              </a:rPr>
              <a:t>e</a:t>
            </a:r>
            <a:r>
              <a:rPr sz="2200" b="1" spc="0" dirty="0" smtClean="0">
                <a:latin typeface="Calibri"/>
                <a:cs typeface="Calibri"/>
              </a:rPr>
              <a:t>cip</a:t>
            </a:r>
            <a:r>
              <a:rPr sz="2200" b="1" spc="-4" dirty="0" smtClean="0">
                <a:latin typeface="Calibri"/>
                <a:cs typeface="Calibri"/>
              </a:rPr>
              <a:t>a</a:t>
            </a:r>
            <a:r>
              <a:rPr sz="2200" b="1" spc="-19" dirty="0" smtClean="0">
                <a:latin typeface="Calibri"/>
                <a:cs typeface="Calibri"/>
              </a:rPr>
              <a:t>n</a:t>
            </a:r>
            <a:r>
              <a:rPr sz="2200" b="1" spc="0" dirty="0" smtClean="0">
                <a:latin typeface="Calibri"/>
                <a:cs typeface="Calibri"/>
              </a:rPr>
              <a:t>ti </a:t>
            </a:r>
            <a:endParaRPr sz="2200">
              <a:latin typeface="Calibri"/>
              <a:cs typeface="Calibri"/>
            </a:endParaRPr>
          </a:p>
          <a:p>
            <a:pPr marL="12700" marR="43348">
              <a:lnSpc>
                <a:spcPts val="2685"/>
              </a:lnSpc>
            </a:pPr>
            <a:r>
              <a:rPr sz="2200" spc="-4" dirty="0" smtClean="0">
                <a:latin typeface="Calibri"/>
                <a:cs typeface="Calibri"/>
              </a:rPr>
              <a:t>(</a:t>
            </a:r>
            <a:r>
              <a:rPr sz="2200" spc="0" dirty="0" smtClean="0">
                <a:latin typeface="Calibri"/>
                <a:cs typeface="Calibri"/>
              </a:rPr>
              <a:t>a di</a:t>
            </a:r>
            <a:r>
              <a:rPr sz="2200" spc="-14" dirty="0" smtClean="0">
                <a:latin typeface="Calibri"/>
                <a:cs typeface="Calibri"/>
              </a:rPr>
              <a:t>f</a:t>
            </a:r>
            <a:r>
              <a:rPr sz="2200" spc="-5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kyp</a:t>
            </a:r>
            <a:r>
              <a:rPr sz="2200" spc="14" dirty="0" smtClean="0">
                <a:latin typeface="Calibri"/>
                <a:cs typeface="Calibri"/>
              </a:rPr>
              <a:t>e</a:t>
            </a:r>
            <a:r>
              <a:rPr sz="2200" spc="-4" dirty="0" smtClean="0">
                <a:latin typeface="Calibri"/>
                <a:cs typeface="Calibri"/>
              </a:rPr>
              <a:t>)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ma</a:t>
            </a:r>
            <a:r>
              <a:rPr sz="2200" spc="-9" dirty="0" smtClean="0">
                <a:latin typeface="Calibri"/>
                <a:cs typeface="Calibri"/>
              </a:rPr>
              <a:t> c</a:t>
            </a:r>
            <a:r>
              <a:rPr sz="2200" spc="0" dirty="0" smtClean="0">
                <a:latin typeface="Calibri"/>
                <a:cs typeface="Calibri"/>
              </a:rPr>
              <a:t>onse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endParaRPr sz="2200">
              <a:latin typeface="Calibri"/>
              <a:cs typeface="Calibri"/>
            </a:endParaRPr>
          </a:p>
          <a:p>
            <a:pPr marL="12700" marR="43348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9" dirty="0" smtClean="0">
                <a:latin typeface="Calibri"/>
                <a:cs typeface="Calibri"/>
              </a:rPr>
              <a:t>n</a:t>
            </a: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he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on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ivide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4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il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p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opr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o s</a:t>
            </a:r>
            <a:r>
              <a:rPr sz="2200" spc="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h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mo </a:t>
            </a:r>
            <a:endParaRPr sz="2200">
              <a:latin typeface="Calibri"/>
              <a:cs typeface="Calibri"/>
            </a:endParaRPr>
          </a:p>
          <a:p>
            <a:pPr marL="12700" marR="43348">
              <a:lnSpc>
                <a:spcPts val="2685"/>
              </a:lnSpc>
            </a:pP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on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le p</a:t>
            </a:r>
            <a:r>
              <a:rPr sz="2200" spc="9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sone</a:t>
            </a:r>
            <a:r>
              <a:rPr sz="2200" spc="-9" dirty="0" smtClean="0">
                <a:latin typeface="Calibri"/>
                <a:cs typeface="Calibri"/>
              </a:rPr>
              <a:t> c</a:t>
            </a:r>
            <a:r>
              <a:rPr sz="2200" spc="0" dirty="0" smtClean="0">
                <a:latin typeface="Calibri"/>
                <a:cs typeface="Calibri"/>
              </a:rPr>
              <a:t>on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ui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tiamo </a:t>
            </a:r>
            <a:endParaRPr sz="2200">
              <a:latin typeface="Calibri"/>
              <a:cs typeface="Calibri"/>
            </a:endParaRPr>
          </a:p>
          <a:p>
            <a:pPr marL="12700" marR="43348">
              <a:lnSpc>
                <a:spcPts val="2685"/>
              </a:lnSpc>
            </a:pP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omuni</a:t>
            </a:r>
            <a:r>
              <a:rPr sz="2200" spc="-1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-1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o.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olt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e,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-14" dirty="0" smtClean="0">
                <a:latin typeface="Calibri"/>
                <a:cs typeface="Calibri"/>
              </a:rPr>
              <a:t>a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-34" dirty="0" smtClean="0">
                <a:latin typeface="Calibri"/>
                <a:cs typeface="Calibri"/>
              </a:rPr>
              <a:t>a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so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un plu</a:t>
            </a:r>
            <a:r>
              <a:rPr sz="2200" spc="4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in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-14" dirty="0" smtClean="0">
                <a:latin typeface="Calibri"/>
                <a:cs typeface="Calibri"/>
              </a:rPr>
              <a:t>a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-3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4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è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possibi</a:t>
            </a:r>
            <a:r>
              <a:rPr sz="2200" spc="-9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-39" dirty="0" smtClean="0">
                <a:latin typeface="Calibri"/>
                <a:cs typeface="Calibri"/>
              </a:rPr>
              <a:t>a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9" dirty="0" smtClean="0">
                <a:latin typeface="Calibri"/>
                <a:cs typeface="Calibri"/>
              </a:rPr>
              <a:t>n</a:t>
            </a: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he</a:t>
            </a:r>
            <a:r>
              <a:rPr sz="2200" spc="-4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su </a:t>
            </a:r>
            <a:r>
              <a:rPr sz="2200" spc="-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oogle </a:t>
            </a:r>
            <a:r>
              <a:rPr sz="2200" spc="9" dirty="0" smtClean="0">
                <a:latin typeface="Calibri"/>
                <a:cs typeface="Calibri"/>
              </a:rPr>
              <a:t>D</a:t>
            </a:r>
            <a:r>
              <a:rPr sz="2200" spc="-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e,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do</a:t>
            </a:r>
            <a:r>
              <a:rPr sz="2200" spc="-3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“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n 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-19" dirty="0" smtClean="0">
                <a:latin typeface="Calibri"/>
                <a:cs typeface="Calibri"/>
              </a:rPr>
              <a:t>e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a”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osa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st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no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mo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ifi</a:t>
            </a:r>
            <a:r>
              <a:rPr sz="2200" spc="-1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do</a:t>
            </a:r>
            <a:r>
              <a:rPr sz="2200" spc="-5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all</a:t>
            </a:r>
            <a:r>
              <a:rPr sz="2200" spc="-14" dirty="0" smtClean="0">
                <a:latin typeface="Calibri"/>
                <a:cs typeface="Calibri"/>
              </a:rPr>
              <a:t>’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9" dirty="0" smtClean="0">
                <a:latin typeface="Calibri"/>
                <a:cs typeface="Calibri"/>
              </a:rPr>
              <a:t>nt</a:t>
            </a:r>
            <a:r>
              <a:rPr sz="2200" spc="0" dirty="0" smtClean="0">
                <a:latin typeface="Calibri"/>
                <a:cs typeface="Calibri"/>
              </a:rPr>
              <a:t>erno </a:t>
            </a:r>
            <a:r>
              <a:rPr sz="2200" spc="9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do</a:t>
            </a:r>
            <a:r>
              <a:rPr sz="2200" spc="1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u</a:t>
            </a:r>
            <a:r>
              <a:rPr sz="2200" spc="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3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opri</a:t>
            </a:r>
            <a:r>
              <a:rPr sz="2200" spc="-9" dirty="0" smtClean="0">
                <a:latin typeface="Calibri"/>
                <a:cs typeface="Calibri"/>
              </a:rPr>
              <a:t> c</a:t>
            </a:r>
            <a:r>
              <a:rPr sz="2200" spc="0" dirty="0" smtClean="0">
                <a:latin typeface="Calibri"/>
                <a:cs typeface="Calibri"/>
              </a:rPr>
              <a:t>ol</a:t>
            </a:r>
            <a:r>
              <a:rPr sz="2200" spc="-9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hi,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g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az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ai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u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so</a:t>
            </a:r>
            <a:r>
              <a:rPr sz="2200" spc="-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i di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olo</a:t>
            </a:r>
            <a:r>
              <a:rPr sz="2200" spc="-1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i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27729" y="4015398"/>
            <a:ext cx="1651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1258</Words>
  <Application>Microsoft Office PowerPoint</Application>
  <PresentationFormat>Presentazione su schermo (4:3)</PresentationFormat>
  <Paragraphs>357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antonioizzo</cp:lastModifiedBy>
  <cp:revision>5</cp:revision>
  <dcterms:modified xsi:type="dcterms:W3CDTF">2015-03-23T19:50:48Z</dcterms:modified>
</cp:coreProperties>
</file>