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3B366-3F6E-40C8-9963-7AACC0D00501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5D382-236E-4A78-89BE-5552130D0DB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5FC0D-BF95-45B2-972D-41230479EDB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5FC0D-BF95-45B2-972D-41230479EDB4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5FC0D-BF95-45B2-972D-41230479EDB4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5FC0D-BF95-45B2-972D-41230479EDB4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5FC0D-BF95-45B2-972D-41230479EDB4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14-BBAE-4E4D-8134-4C506258B873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71CA-4468-4E07-9251-324371995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14-BBAE-4E4D-8134-4C506258B873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71CA-4468-4E07-9251-324371995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14-BBAE-4E4D-8134-4C506258B873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71CA-4468-4E07-9251-324371995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14-BBAE-4E4D-8134-4C506258B873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71CA-4468-4E07-9251-324371995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14-BBAE-4E4D-8134-4C506258B873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71CA-4468-4E07-9251-324371995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14-BBAE-4E4D-8134-4C506258B873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71CA-4468-4E07-9251-324371995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14-BBAE-4E4D-8134-4C506258B873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71CA-4468-4E07-9251-324371995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14-BBAE-4E4D-8134-4C506258B873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71CA-4468-4E07-9251-324371995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14-BBAE-4E4D-8134-4C506258B873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71CA-4468-4E07-9251-324371995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14-BBAE-4E4D-8134-4C506258B873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71CA-4468-4E07-9251-324371995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14-BBAE-4E4D-8134-4C506258B873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71CA-4468-4E07-9251-324371995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D2F14-BBAE-4E4D-8134-4C506258B873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971CA-4468-4E07-9251-3243719954E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785818"/>
          </a:xfrm>
        </p:spPr>
        <p:txBody>
          <a:bodyPr>
            <a:normAutofit/>
          </a:bodyPr>
          <a:lstStyle/>
          <a:p>
            <a:r>
              <a:rPr lang="it-IT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 costruttivista e collaborativa</a:t>
            </a:r>
            <a:endParaRPr lang="it-IT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24" y="1285860"/>
            <a:ext cx="7572428" cy="5072098"/>
          </a:xfrm>
        </p:spPr>
        <p:txBody>
          <a:bodyPr>
            <a:normAutofit fontScale="92500"/>
          </a:bodyPr>
          <a:lstStyle/>
          <a:p>
            <a:pPr algn="just"/>
            <a:endParaRPr lang="it-IT" sz="2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Cambia il ruolo del docente, che tende a diventare ideatore e regista di ambienti di apprendimento in cui </a:t>
            </a:r>
            <a:r>
              <a:rPr lang="it-IT" sz="2800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metacognizione</a:t>
            </a:r>
            <a:r>
              <a:rPr lang="it-IT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(la consapevolezza e insieme la capacità di riflettere sui propri stati affettivi, cognitivi ed emotivi), </a:t>
            </a:r>
            <a:r>
              <a:rPr lang="it-IT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cooperative </a:t>
            </a:r>
            <a:r>
              <a:rPr lang="it-IT" sz="2800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learning</a:t>
            </a:r>
            <a:r>
              <a:rPr lang="it-IT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autenticità e </a:t>
            </a:r>
            <a:r>
              <a:rPr lang="it-IT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contestualizzazione dei temi </a:t>
            </a:r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proposti </a:t>
            </a:r>
            <a:r>
              <a:rPr lang="it-IT" sz="2800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sostengono l’azione autonoma e responsabile dell’alunno</a:t>
            </a:r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In questo terreno di ricerca e sperimentazione </a:t>
            </a:r>
            <a:r>
              <a:rPr lang="it-IT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le tecnologie dell’informazione e della comunicazione </a:t>
            </a:r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svolgono un ruolo centrale in quanto ambienti che facilitano ed enfatizzano questo approccio.</a:t>
            </a:r>
          </a:p>
          <a:p>
            <a:pPr algn="just"/>
            <a:endParaRPr lang="it-IT" sz="2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1526987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Laboratorio TIC per la Didattica                                prof. Antonio Izzo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785818"/>
          </a:xfrm>
        </p:spPr>
        <p:txBody>
          <a:bodyPr>
            <a:normAutofit/>
          </a:bodyPr>
          <a:lstStyle/>
          <a:p>
            <a:r>
              <a:rPr lang="it-IT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 costruttivista e collaborativa</a:t>
            </a:r>
            <a:endParaRPr lang="it-IT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24" y="1285860"/>
            <a:ext cx="7572428" cy="5072098"/>
          </a:xfrm>
        </p:spPr>
        <p:txBody>
          <a:bodyPr>
            <a:normAutofit/>
          </a:bodyPr>
          <a:lstStyle/>
          <a:p>
            <a:pPr algn="just"/>
            <a:endParaRPr lang="it-IT" sz="2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it-IT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“L’</a:t>
            </a:r>
            <a:r>
              <a:rPr lang="it-IT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istruzione</a:t>
            </a:r>
            <a:r>
              <a:rPr lang="it-IT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non è causa dell’apprendimento, essa </a:t>
            </a:r>
            <a:r>
              <a:rPr lang="it-IT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crea un contesto </a:t>
            </a:r>
            <a:r>
              <a:rPr lang="it-IT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 cui l’apprendimento prende posto come fa in altri contesti” (</a:t>
            </a:r>
            <a:r>
              <a:rPr lang="it-IT" sz="2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Wenger</a:t>
            </a:r>
            <a:r>
              <a:rPr lang="it-IT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1998), quali la famiglia o il gruppo dei pari.</a:t>
            </a:r>
          </a:p>
          <a:p>
            <a:pPr algn="just"/>
            <a:r>
              <a:rPr lang="it-IT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“l’insegnante non determina l’apprendimento. </a:t>
            </a:r>
            <a:r>
              <a:rPr lang="it-IT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L’apprendimento è un processo in fieri</a:t>
            </a:r>
            <a:r>
              <a:rPr lang="it-IT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che può utilizzare l’insegnamento come una delle tante risorse strutturali. A questo riguardo, </a:t>
            </a:r>
            <a:r>
              <a:rPr lang="it-IT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l’insegnante e i materiali d’istruzione diventano risorse per l’apprendimento </a:t>
            </a:r>
            <a:r>
              <a:rPr lang="it-IT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 molti modi complessi” (</a:t>
            </a:r>
            <a:r>
              <a:rPr lang="it-IT" sz="2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Varisco</a:t>
            </a:r>
            <a:r>
              <a:rPr lang="it-IT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2002)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1526987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Laboratorio TIC per la Didattica                                prof. Antonio Izzo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785818"/>
          </a:xfrm>
        </p:spPr>
        <p:txBody>
          <a:bodyPr>
            <a:normAutofit/>
          </a:bodyPr>
          <a:lstStyle/>
          <a:p>
            <a:r>
              <a:rPr lang="it-IT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 costruttivista e collaborativa</a:t>
            </a:r>
            <a:endParaRPr lang="it-IT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24" y="1285860"/>
            <a:ext cx="7715304" cy="5072098"/>
          </a:xfrm>
        </p:spPr>
        <p:txBody>
          <a:bodyPr>
            <a:normAutofit/>
          </a:bodyPr>
          <a:lstStyle/>
          <a:p>
            <a:pPr algn="just"/>
            <a:endParaRPr lang="it-IT" sz="2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it-IT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Tutto questo significa, per il </a:t>
            </a:r>
            <a:r>
              <a:rPr lang="it-IT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docente, </a:t>
            </a:r>
            <a:r>
              <a:rPr lang="it-IT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giocare prevalentemente il proprio ruolo come “</a:t>
            </a:r>
            <a:r>
              <a:rPr lang="it-IT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costruttore di ambienti di apprendimento”</a:t>
            </a:r>
            <a:r>
              <a:rPr lang="it-IT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progettati intenzionalmente per consentire percorsi attivi e consapevoli in </a:t>
            </a:r>
            <a:r>
              <a:rPr lang="it-IT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cui lo studente sia orientato ma non diretto.</a:t>
            </a:r>
            <a:r>
              <a:rPr lang="it-IT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Luoghi in cui coloro che apprendono possono lavorare aiutandosi reciprocamente, avvalendosi di una varietà di strumenti e risorse informative </a:t>
            </a:r>
            <a:r>
              <a:rPr lang="it-IT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 attività di apprendimento guidato</a:t>
            </a:r>
            <a:r>
              <a:rPr lang="it-IT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it-IT" sz="2600" i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problem</a:t>
            </a:r>
            <a:r>
              <a:rPr lang="it-IT" sz="2600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600" i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solving</a:t>
            </a:r>
            <a:r>
              <a:rPr lang="it-IT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Un ambiente arricchito da </a:t>
            </a:r>
            <a:r>
              <a:rPr lang="it-IT" sz="2600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momenti di riflessione individuale e collettiva.</a:t>
            </a:r>
          </a:p>
          <a:p>
            <a:pPr algn="just"/>
            <a:endParaRPr lang="it-IT" sz="2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it-IT" sz="2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1526987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Laboratorio TIC per la Didattica                                prof. Antonio Izzo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it-IT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elementi che compongono un ambiente di apprendimento:</a:t>
            </a:r>
            <a:endParaRPr lang="it-IT" sz="31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24" y="1285860"/>
            <a:ext cx="7715304" cy="5072098"/>
          </a:xfrm>
        </p:spPr>
        <p:txBody>
          <a:bodyPr>
            <a:normAutofit/>
          </a:bodyPr>
          <a:lstStyle/>
          <a:p>
            <a:pPr algn="just"/>
            <a:endParaRPr lang="it-IT" sz="2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it-IT" sz="2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• ambiente fisico; 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• insieme di attori che agiscono al suo interno; 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• set di comportamenti concordati; 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• serie di regole o vincoli comportamentali; 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• compiti ed attività; 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• tempi; </a:t>
            </a:r>
          </a:p>
          <a:p>
            <a:pPr algn="just"/>
            <a:endParaRPr lang="it-IT" sz="2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it-IT" sz="2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it-IT" sz="2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1526987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Laboratorio TIC per la Didattica                                prof. Antonio Izzo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it-IT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elementi che compongono un ambiente di apprendimento:</a:t>
            </a:r>
            <a:endParaRPr lang="it-IT" sz="31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24" y="1285860"/>
            <a:ext cx="8001056" cy="5072098"/>
          </a:xfrm>
        </p:spPr>
        <p:txBody>
          <a:bodyPr>
            <a:normAutofit/>
          </a:bodyPr>
          <a:lstStyle/>
          <a:p>
            <a:pPr algn="just"/>
            <a:endParaRPr lang="it-IT" sz="2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it-IT" sz="2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• </a:t>
            </a:r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set di strumenti o artefatti, oggetto di osservazione, lettura, argomentazione, manipolazione; 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• insieme di relazioni fra i vari attori; 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• clima relazionale e operativo; 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• aspettative; 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• assunzione del ruolo di studente; 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• lo sforzo mentale profuso </a:t>
            </a:r>
          </a:p>
          <a:p>
            <a:pPr algn="just"/>
            <a:endParaRPr lang="it-IT" sz="2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it-IT" sz="2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1526987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Laboratorio TIC per la Didattica                                prof. Antonio Izzo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404</Words>
  <Application>Microsoft Office PowerPoint</Application>
  <PresentationFormat>Presentazione su schermo (4:3)</PresentationFormat>
  <Paragraphs>39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Logica costruttivista e collaborativa</vt:lpstr>
      <vt:lpstr>Logica costruttivista e collaborativa</vt:lpstr>
      <vt:lpstr>Logica costruttivista e collaborativa</vt:lpstr>
      <vt:lpstr>Gli elementi che compongono un ambiente di apprendimento:</vt:lpstr>
      <vt:lpstr>Gli elementi che compongono un ambiente di apprendimento: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 costruttivista e collaborativa</dc:title>
  <dc:creator>antonioizzo</dc:creator>
  <cp:lastModifiedBy>antonioizzo</cp:lastModifiedBy>
  <cp:revision>2</cp:revision>
  <dcterms:created xsi:type="dcterms:W3CDTF">2015-03-23T20:44:37Z</dcterms:created>
  <dcterms:modified xsi:type="dcterms:W3CDTF">2015-03-23T20:51:30Z</dcterms:modified>
</cp:coreProperties>
</file>