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uropa.eu/legislation_summaries/education_training_youth/lifelong_learning/c11090_it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caratteristiche%20di%20un%20insegnante%20digitale%20competente.pn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691639" y="116840"/>
            <a:ext cx="5969000" cy="1823719"/>
          </a:xfrm>
          <a:custGeom>
            <a:avLst/>
            <a:gdLst/>
            <a:ahLst/>
            <a:cxnLst/>
            <a:rect l="l" t="t" r="r" b="b"/>
            <a:pathLst>
              <a:path w="5969000" h="1823719">
                <a:moveTo>
                  <a:pt x="0" y="1823719"/>
                </a:moveTo>
                <a:lnTo>
                  <a:pt x="5969000" y="1823719"/>
                </a:lnTo>
                <a:lnTo>
                  <a:pt x="5969000" y="0"/>
                </a:lnTo>
                <a:lnTo>
                  <a:pt x="0" y="0"/>
                </a:lnTo>
                <a:lnTo>
                  <a:pt x="0" y="1823719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1639" y="116840"/>
            <a:ext cx="5969000" cy="1823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3172" y="2360929"/>
            <a:ext cx="66822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-175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-64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ORIO</a:t>
            </a:r>
            <a:r>
              <a:rPr sz="3600" b="1" spc="-39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 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29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3600" b="1" spc="-39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IE</a:t>
            </a:r>
            <a:r>
              <a:rPr sz="3600" b="1" spc="-14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-169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’IN</a:t>
            </a:r>
            <a:r>
              <a:rPr sz="3600" b="1" spc="-25" baseline="3413" dirty="0" smtClean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8470" y="2727071"/>
            <a:ext cx="2197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6910" y="2727071"/>
            <a:ext cx="5513310" cy="695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-34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sz="3600" b="1" spc="-4" baseline="3413" dirty="0" smtClean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NI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AZIONE</a:t>
            </a:r>
            <a:r>
              <a:rPr sz="3600" b="1" spc="-19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-14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3600" b="1" spc="-14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3600" b="1" spc="-5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-175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625980" marR="45720">
              <a:lnSpc>
                <a:spcPts val="2880"/>
              </a:lnSpc>
              <a:spcBef>
                <a:spcPts val="16"/>
              </a:spcBef>
            </a:pPr>
            <a:r>
              <a:rPr sz="3600" b="1" spc="4" baseline="1137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9" baseline="1137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-14" baseline="1137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3600" b="1" spc="-19" baseline="1137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-4" baseline="1137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139" baseline="1137" dirty="0" smtClean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-14" baseline="1137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- </a:t>
            </a:r>
            <a:r>
              <a:rPr sz="3600" b="1" spc="4" baseline="1137" dirty="0" smtClean="0">
                <a:solidFill>
                  <a:srgbClr val="17375E"/>
                </a:solidFill>
                <a:latin typeface="Calibri"/>
                <a:cs typeface="Calibri"/>
              </a:rPr>
              <a:t>2015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070" y="4014485"/>
            <a:ext cx="572486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618" y="4014485"/>
            <a:ext cx="4218432" cy="1265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-14" baseline="3413" dirty="0" smtClean="0">
                <a:solidFill>
                  <a:srgbClr val="943735"/>
                </a:solidFill>
                <a:latin typeface="Calibri"/>
                <a:cs typeface="Calibri"/>
              </a:rPr>
              <a:t>c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o</a:t>
            </a:r>
            <a:r>
              <a:rPr sz="6000" b="1" spc="9" baseline="3413" dirty="0" smtClean="0">
                <a:solidFill>
                  <a:srgbClr val="943735"/>
                </a:solidFill>
                <a:latin typeface="Calibri"/>
                <a:cs typeface="Calibri"/>
              </a:rPr>
              <a:t>m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p</a:t>
            </a:r>
            <a:r>
              <a:rPr sz="6000" b="1" spc="-25" baseline="3413" dirty="0" smtClean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6000" b="1" spc="-44" baseline="3413" dirty="0" smtClean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en</a:t>
            </a:r>
            <a:r>
              <a:rPr sz="6000" b="1" spc="-75" baseline="3413" dirty="0" smtClean="0">
                <a:solidFill>
                  <a:srgbClr val="943735"/>
                </a:solidFill>
                <a:latin typeface="Calibri"/>
                <a:cs typeface="Calibri"/>
              </a:rPr>
              <a:t>z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6000" b="1" spc="-19" baseline="3413" dirty="0" smtClean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d</a:t>
            </a:r>
            <a:r>
              <a:rPr sz="6000" b="1" spc="-9" baseline="3413" dirty="0" smtClean="0">
                <a:solidFill>
                  <a:srgbClr val="943735"/>
                </a:solidFill>
                <a:latin typeface="Calibri"/>
                <a:cs typeface="Calibri"/>
              </a:rPr>
              <a:t>i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gi</a:t>
            </a:r>
            <a:r>
              <a:rPr sz="6000" b="1" spc="-50" baseline="3413" dirty="0" smtClean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ali</a:t>
            </a:r>
            <a:endParaRPr sz="4000">
              <a:latin typeface="Calibri"/>
              <a:cs typeface="Calibri"/>
            </a:endParaRPr>
          </a:p>
          <a:p>
            <a:pPr marL="602885" marR="76247">
              <a:lnSpc>
                <a:spcPct val="101725"/>
              </a:lnSpc>
              <a:spcBef>
                <a:spcPts val="671"/>
              </a:spcBef>
            </a:pPr>
            <a:r>
              <a:rPr sz="4000" b="1" spc="-4" dirty="0" smtClean="0">
                <a:solidFill>
                  <a:srgbClr val="943735"/>
                </a:solidFill>
                <a:latin typeface="Calibri"/>
                <a:cs typeface="Calibri"/>
              </a:rPr>
              <a:t>d</a:t>
            </a:r>
            <a:r>
              <a:rPr sz="4000" b="1" spc="0" dirty="0" smtClean="0">
                <a:solidFill>
                  <a:srgbClr val="943735"/>
                </a:solidFill>
                <a:latin typeface="Calibri"/>
                <a:cs typeface="Calibri"/>
              </a:rPr>
              <a:t>ei</a:t>
            </a:r>
            <a:r>
              <a:rPr sz="4000" b="1" spc="9" dirty="0" smtClean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4000" b="1" spc="0" dirty="0" smtClean="0">
                <a:solidFill>
                  <a:srgbClr val="943735"/>
                </a:solidFill>
                <a:latin typeface="Calibri"/>
                <a:cs typeface="Calibri"/>
              </a:rPr>
              <a:t>doce</a:t>
            </a:r>
            <a:r>
              <a:rPr sz="4000" b="1" spc="-39" dirty="0" smtClean="0">
                <a:solidFill>
                  <a:srgbClr val="943735"/>
                </a:solidFill>
                <a:latin typeface="Calibri"/>
                <a:cs typeface="Calibri"/>
              </a:rPr>
              <a:t>n</a:t>
            </a:r>
            <a:r>
              <a:rPr sz="4000" b="1" spc="0" dirty="0" smtClean="0">
                <a:solidFill>
                  <a:srgbClr val="943735"/>
                </a:solidFill>
                <a:latin typeface="Calibri"/>
                <a:cs typeface="Calibri"/>
              </a:rPr>
              <a:t>ti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03015" y="6413261"/>
            <a:ext cx="176639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700" spc="-29" baseline="3034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700" spc="-129" baseline="3034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00" spc="0" baseline="3034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700" spc="14" baseline="3034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it-IT" sz="2700" spc="0" baseline="3034" dirty="0" smtClean="0">
                <a:solidFill>
                  <a:srgbClr val="001F5F"/>
                </a:solidFill>
                <a:latin typeface="Calibri"/>
                <a:cs typeface="Calibri"/>
              </a:rPr>
              <a:t>Antonio Izzo</a:t>
            </a:r>
            <a:r>
              <a:rPr sz="2700" spc="19" baseline="3034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68120" y="2377439"/>
            <a:ext cx="6672580" cy="448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3827" y="2573121"/>
            <a:ext cx="6084697" cy="3989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72172" y="317896"/>
            <a:ext cx="7435136" cy="197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latin typeface="Calibri"/>
                <a:cs typeface="Calibri"/>
              </a:rPr>
              <a:t>Le</a:t>
            </a:r>
            <a:r>
              <a:rPr sz="6000" b="1" spc="-14" baseline="3413" dirty="0" smtClean="0">
                <a:latin typeface="Calibri"/>
                <a:cs typeface="Calibri"/>
              </a:rPr>
              <a:t> c</a:t>
            </a:r>
            <a:r>
              <a:rPr sz="6000" b="1" spc="0" baseline="3413" dirty="0" smtClean="0">
                <a:latin typeface="Calibri"/>
                <a:cs typeface="Calibri"/>
              </a:rPr>
              <a:t>o</a:t>
            </a:r>
            <a:r>
              <a:rPr sz="6000" b="1" spc="9" baseline="3413" dirty="0" smtClean="0">
                <a:latin typeface="Calibri"/>
                <a:cs typeface="Calibri"/>
              </a:rPr>
              <a:t>m</a:t>
            </a:r>
            <a:r>
              <a:rPr sz="6000" b="1" spc="0" baseline="3413" dirty="0" smtClean="0">
                <a:latin typeface="Calibri"/>
                <a:cs typeface="Calibri"/>
              </a:rPr>
              <a:t>p</a:t>
            </a:r>
            <a:r>
              <a:rPr sz="6000" b="1" spc="-25" baseline="3413" dirty="0" smtClean="0">
                <a:latin typeface="Calibri"/>
                <a:cs typeface="Calibri"/>
              </a:rPr>
              <a:t>e</a:t>
            </a:r>
            <a:r>
              <a:rPr sz="6000" b="1" spc="-44" baseline="3413" dirty="0" smtClean="0"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latin typeface="Calibri"/>
                <a:cs typeface="Calibri"/>
              </a:rPr>
              <a:t>en</a:t>
            </a:r>
            <a:r>
              <a:rPr sz="6000" b="1" spc="-75" baseline="3413" dirty="0" smtClean="0">
                <a:latin typeface="Calibri"/>
                <a:cs typeface="Calibri"/>
              </a:rPr>
              <a:t>z</a:t>
            </a:r>
            <a:r>
              <a:rPr sz="6000" b="1" spc="0" baseline="3413" dirty="0" smtClean="0">
                <a:latin typeface="Calibri"/>
                <a:cs typeface="Calibri"/>
              </a:rPr>
              <a:t>e</a:t>
            </a:r>
            <a:r>
              <a:rPr sz="6000" b="1" spc="-34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d</a:t>
            </a:r>
            <a:r>
              <a:rPr sz="6000" b="1" spc="-9" baseline="3413" dirty="0" smtClean="0">
                <a:latin typeface="Calibri"/>
                <a:cs typeface="Calibri"/>
              </a:rPr>
              <a:t>i</a:t>
            </a:r>
            <a:r>
              <a:rPr sz="6000" b="1" spc="0" baseline="3413" dirty="0" smtClean="0">
                <a:latin typeface="Calibri"/>
                <a:cs typeface="Calibri"/>
              </a:rPr>
              <a:t>gi</a:t>
            </a:r>
            <a:r>
              <a:rPr sz="6000" b="1" spc="-50" baseline="3413" dirty="0" smtClean="0"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latin typeface="Calibri"/>
                <a:cs typeface="Calibri"/>
              </a:rPr>
              <a:t>ali</a:t>
            </a:r>
            <a:r>
              <a:rPr sz="6000" b="1" spc="29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se</a:t>
            </a:r>
            <a:r>
              <a:rPr sz="6000" b="1" spc="39" baseline="3413" dirty="0" smtClean="0">
                <a:latin typeface="Calibri"/>
                <a:cs typeface="Calibri"/>
              </a:rPr>
              <a:t>r</a:t>
            </a:r>
            <a:r>
              <a:rPr sz="6000" b="1" spc="-34" baseline="3413" dirty="0" smtClean="0">
                <a:latin typeface="Calibri"/>
                <a:cs typeface="Calibri"/>
              </a:rPr>
              <a:t>v</a:t>
            </a:r>
            <a:r>
              <a:rPr sz="6000" b="1" spc="0" baseline="3413" dirty="0" smtClean="0">
                <a:latin typeface="Calibri"/>
                <a:cs typeface="Calibri"/>
              </a:rPr>
              <a:t>ono</a:t>
            </a:r>
            <a:r>
              <a:rPr sz="6000" b="1" spc="-14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agli</a:t>
            </a:r>
            <a:endParaRPr sz="4000">
              <a:latin typeface="Calibri"/>
              <a:cs typeface="Calibri"/>
            </a:endParaRPr>
          </a:p>
          <a:p>
            <a:pPr marL="2439074" marR="2472088" algn="ctr">
              <a:lnSpc>
                <a:spcPts val="4805"/>
              </a:lnSpc>
              <a:spcBef>
                <a:spcPts val="31"/>
              </a:spcBef>
            </a:pPr>
            <a:r>
              <a:rPr sz="6000" b="1" spc="0" baseline="1365" dirty="0" smtClean="0">
                <a:latin typeface="Calibri"/>
                <a:cs typeface="Calibri"/>
              </a:rPr>
              <a:t>i</a:t>
            </a:r>
            <a:r>
              <a:rPr sz="6000" b="1" spc="-9" baseline="1365" dirty="0" smtClean="0">
                <a:latin typeface="Calibri"/>
                <a:cs typeface="Calibri"/>
              </a:rPr>
              <a:t>n</a:t>
            </a:r>
            <a:r>
              <a:rPr sz="6000" b="1" spc="0" baseline="1365" dirty="0" smtClean="0">
                <a:latin typeface="Calibri"/>
                <a:cs typeface="Calibri"/>
              </a:rPr>
              <a:t>se</a:t>
            </a:r>
            <a:r>
              <a:rPr sz="6000" b="1" spc="4" baseline="1365" dirty="0" smtClean="0">
                <a:latin typeface="Calibri"/>
                <a:cs typeface="Calibri"/>
              </a:rPr>
              <a:t>g</a:t>
            </a:r>
            <a:r>
              <a:rPr sz="6000" b="1" spc="0" baseline="1365" dirty="0" smtClean="0">
                <a:latin typeface="Calibri"/>
                <a:cs typeface="Calibri"/>
              </a:rPr>
              <a:t>na</a:t>
            </a:r>
            <a:r>
              <a:rPr sz="6000" b="1" spc="-50" baseline="1365" dirty="0" smtClean="0">
                <a:latin typeface="Calibri"/>
                <a:cs typeface="Calibri"/>
              </a:rPr>
              <a:t>n</a:t>
            </a:r>
            <a:r>
              <a:rPr sz="6000" b="1" spc="0" baseline="1365" dirty="0" smtClean="0">
                <a:latin typeface="Calibri"/>
                <a:cs typeface="Calibri"/>
              </a:rPr>
              <a:t>t</a:t>
            </a:r>
            <a:r>
              <a:rPr sz="6000" b="1" spc="-9" baseline="1365" dirty="0" smtClean="0">
                <a:latin typeface="Calibri"/>
                <a:cs typeface="Calibri"/>
              </a:rPr>
              <a:t>i</a:t>
            </a:r>
            <a:r>
              <a:rPr sz="6000" b="1" spc="0" baseline="1365" dirty="0" smtClean="0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  <a:p>
            <a:pPr marL="2023173" marR="38123">
              <a:lnSpc>
                <a:spcPct val="101725"/>
              </a:lnSpc>
              <a:spcBef>
                <a:spcPts val="2863"/>
              </a:spcBef>
            </a:pPr>
            <a:r>
              <a:rPr sz="2800" spc="-6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14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qu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s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qu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-50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14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…n</a:t>
            </a:r>
            <a:r>
              <a:rPr sz="2800" spc="0" dirty="0" smtClean="0">
                <a:latin typeface="Calibri"/>
                <a:cs typeface="Calibri"/>
              </a:rPr>
              <a:t>o!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23360" y="2908299"/>
            <a:ext cx="5120640" cy="394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8310" y="3143059"/>
            <a:ext cx="4659807" cy="3429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8117" y="3122803"/>
            <a:ext cx="4700270" cy="3469944"/>
          </a:xfrm>
          <a:custGeom>
            <a:avLst/>
            <a:gdLst/>
            <a:ahLst/>
            <a:cxnLst/>
            <a:rect l="l" t="t" r="r" b="b"/>
            <a:pathLst>
              <a:path w="4700270" h="3469944">
                <a:moveTo>
                  <a:pt x="207263" y="0"/>
                </a:moveTo>
                <a:lnTo>
                  <a:pt x="4700270" y="293116"/>
                </a:lnTo>
                <a:lnTo>
                  <a:pt x="4493006" y="3469944"/>
                </a:lnTo>
                <a:lnTo>
                  <a:pt x="0" y="3176828"/>
                </a:lnTo>
                <a:lnTo>
                  <a:pt x="207263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47900"/>
            <a:ext cx="5052060" cy="4010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115" y="2482164"/>
            <a:ext cx="4511738" cy="3343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990" y="2462022"/>
            <a:ext cx="4551954" cy="3383572"/>
          </a:xfrm>
          <a:custGeom>
            <a:avLst/>
            <a:gdLst/>
            <a:ahLst/>
            <a:cxnLst/>
            <a:rect l="l" t="t" r="r" b="b"/>
            <a:pathLst>
              <a:path w="4551954" h="3383572">
                <a:moveTo>
                  <a:pt x="0" y="254380"/>
                </a:moveTo>
                <a:lnTo>
                  <a:pt x="4369709" y="0"/>
                </a:lnTo>
                <a:lnTo>
                  <a:pt x="4551954" y="3129089"/>
                </a:lnTo>
                <a:lnTo>
                  <a:pt x="182227" y="3383572"/>
                </a:lnTo>
                <a:lnTo>
                  <a:pt x="0" y="25438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72172" y="317896"/>
            <a:ext cx="7435136" cy="1924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latin typeface="Calibri"/>
                <a:cs typeface="Calibri"/>
              </a:rPr>
              <a:t>Le</a:t>
            </a:r>
            <a:r>
              <a:rPr sz="6000" b="1" spc="-14" baseline="3413" dirty="0" smtClean="0">
                <a:latin typeface="Calibri"/>
                <a:cs typeface="Calibri"/>
              </a:rPr>
              <a:t> c</a:t>
            </a:r>
            <a:r>
              <a:rPr sz="6000" b="1" spc="0" baseline="3413" dirty="0" smtClean="0">
                <a:latin typeface="Calibri"/>
                <a:cs typeface="Calibri"/>
              </a:rPr>
              <a:t>o</a:t>
            </a:r>
            <a:r>
              <a:rPr sz="6000" b="1" spc="9" baseline="3413" dirty="0" smtClean="0">
                <a:latin typeface="Calibri"/>
                <a:cs typeface="Calibri"/>
              </a:rPr>
              <a:t>m</a:t>
            </a:r>
            <a:r>
              <a:rPr sz="6000" b="1" spc="0" baseline="3413" dirty="0" smtClean="0">
                <a:latin typeface="Calibri"/>
                <a:cs typeface="Calibri"/>
              </a:rPr>
              <a:t>p</a:t>
            </a:r>
            <a:r>
              <a:rPr sz="6000" b="1" spc="-25" baseline="3413" dirty="0" smtClean="0">
                <a:latin typeface="Calibri"/>
                <a:cs typeface="Calibri"/>
              </a:rPr>
              <a:t>e</a:t>
            </a:r>
            <a:r>
              <a:rPr sz="6000" b="1" spc="-44" baseline="3413" dirty="0" smtClean="0"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latin typeface="Calibri"/>
                <a:cs typeface="Calibri"/>
              </a:rPr>
              <a:t>en</a:t>
            </a:r>
            <a:r>
              <a:rPr sz="6000" b="1" spc="-75" baseline="3413" dirty="0" smtClean="0">
                <a:latin typeface="Calibri"/>
                <a:cs typeface="Calibri"/>
              </a:rPr>
              <a:t>z</a:t>
            </a:r>
            <a:r>
              <a:rPr sz="6000" b="1" spc="0" baseline="3413" dirty="0" smtClean="0">
                <a:latin typeface="Calibri"/>
                <a:cs typeface="Calibri"/>
              </a:rPr>
              <a:t>e</a:t>
            </a:r>
            <a:r>
              <a:rPr sz="6000" b="1" spc="-34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d</a:t>
            </a:r>
            <a:r>
              <a:rPr sz="6000" b="1" spc="-9" baseline="3413" dirty="0" smtClean="0">
                <a:latin typeface="Calibri"/>
                <a:cs typeface="Calibri"/>
              </a:rPr>
              <a:t>i</a:t>
            </a:r>
            <a:r>
              <a:rPr sz="6000" b="1" spc="0" baseline="3413" dirty="0" smtClean="0">
                <a:latin typeface="Calibri"/>
                <a:cs typeface="Calibri"/>
              </a:rPr>
              <a:t>gi</a:t>
            </a:r>
            <a:r>
              <a:rPr sz="6000" b="1" spc="-50" baseline="3413" dirty="0" smtClean="0"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latin typeface="Calibri"/>
                <a:cs typeface="Calibri"/>
              </a:rPr>
              <a:t>ali</a:t>
            </a:r>
            <a:r>
              <a:rPr sz="6000" b="1" spc="29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se</a:t>
            </a:r>
            <a:r>
              <a:rPr sz="6000" b="1" spc="39" baseline="3413" dirty="0" smtClean="0">
                <a:latin typeface="Calibri"/>
                <a:cs typeface="Calibri"/>
              </a:rPr>
              <a:t>r</a:t>
            </a:r>
            <a:r>
              <a:rPr sz="6000" b="1" spc="-34" baseline="3413" dirty="0" smtClean="0">
                <a:latin typeface="Calibri"/>
                <a:cs typeface="Calibri"/>
              </a:rPr>
              <a:t>v</a:t>
            </a:r>
            <a:r>
              <a:rPr sz="6000" b="1" spc="0" baseline="3413" dirty="0" smtClean="0">
                <a:latin typeface="Calibri"/>
                <a:cs typeface="Calibri"/>
              </a:rPr>
              <a:t>ono</a:t>
            </a:r>
            <a:r>
              <a:rPr sz="6000" b="1" spc="-14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agli</a:t>
            </a:r>
            <a:endParaRPr sz="4000">
              <a:latin typeface="Calibri"/>
              <a:cs typeface="Calibri"/>
            </a:endParaRPr>
          </a:p>
          <a:p>
            <a:pPr marL="2439074" marR="2472088" algn="ctr">
              <a:lnSpc>
                <a:spcPts val="4805"/>
              </a:lnSpc>
              <a:spcBef>
                <a:spcPts val="31"/>
              </a:spcBef>
            </a:pPr>
            <a:r>
              <a:rPr sz="6000" b="1" spc="0" baseline="1365" dirty="0" smtClean="0">
                <a:latin typeface="Calibri"/>
                <a:cs typeface="Calibri"/>
              </a:rPr>
              <a:t>i</a:t>
            </a:r>
            <a:r>
              <a:rPr sz="6000" b="1" spc="-9" baseline="1365" dirty="0" smtClean="0">
                <a:latin typeface="Calibri"/>
                <a:cs typeface="Calibri"/>
              </a:rPr>
              <a:t>n</a:t>
            </a:r>
            <a:r>
              <a:rPr sz="6000" b="1" spc="0" baseline="1365" dirty="0" smtClean="0">
                <a:latin typeface="Calibri"/>
                <a:cs typeface="Calibri"/>
              </a:rPr>
              <a:t>se</a:t>
            </a:r>
            <a:r>
              <a:rPr sz="6000" b="1" spc="4" baseline="1365" dirty="0" smtClean="0">
                <a:latin typeface="Calibri"/>
                <a:cs typeface="Calibri"/>
              </a:rPr>
              <a:t>g</a:t>
            </a:r>
            <a:r>
              <a:rPr sz="6000" b="1" spc="0" baseline="1365" dirty="0" smtClean="0">
                <a:latin typeface="Calibri"/>
                <a:cs typeface="Calibri"/>
              </a:rPr>
              <a:t>na</a:t>
            </a:r>
            <a:r>
              <a:rPr sz="6000" b="1" spc="-50" baseline="1365" dirty="0" smtClean="0">
                <a:latin typeface="Calibri"/>
                <a:cs typeface="Calibri"/>
              </a:rPr>
              <a:t>n</a:t>
            </a:r>
            <a:r>
              <a:rPr sz="6000" b="1" spc="0" baseline="1365" dirty="0" smtClean="0">
                <a:latin typeface="Calibri"/>
                <a:cs typeface="Calibri"/>
              </a:rPr>
              <a:t>t</a:t>
            </a:r>
            <a:r>
              <a:rPr sz="6000" b="1" spc="-9" baseline="1365" dirty="0" smtClean="0">
                <a:latin typeface="Calibri"/>
                <a:cs typeface="Calibri"/>
              </a:rPr>
              <a:t>i</a:t>
            </a:r>
            <a:r>
              <a:rPr sz="6000" b="1" spc="0" baseline="1365" dirty="0" smtClean="0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  <a:p>
            <a:pPr marL="1192212" marR="1338285" algn="ctr">
              <a:lnSpc>
                <a:spcPct val="101725"/>
              </a:lnSpc>
              <a:spcBef>
                <a:spcPts val="1988"/>
              </a:spcBef>
            </a:pPr>
            <a:r>
              <a:rPr sz="3200" spc="-54" dirty="0" smtClean="0">
                <a:latin typeface="Calibri"/>
                <a:cs typeface="Calibri"/>
              </a:rPr>
              <a:t>P</a:t>
            </a:r>
            <a:r>
              <a:rPr sz="3200" spc="0" dirty="0" smtClean="0">
                <a:latin typeface="Calibri"/>
                <a:cs typeface="Calibri"/>
              </a:rPr>
              <a:t>er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que</a:t>
            </a:r>
            <a:r>
              <a:rPr sz="3200" spc="-25" dirty="0" smtClean="0">
                <a:latin typeface="Calibri"/>
                <a:cs typeface="Calibri"/>
              </a:rPr>
              <a:t>s</a:t>
            </a:r>
            <a:r>
              <a:rPr sz="3200" spc="125" dirty="0" smtClean="0">
                <a:latin typeface="Calibri"/>
                <a:cs typeface="Calibri"/>
              </a:rPr>
              <a:t>t</a:t>
            </a:r>
            <a:r>
              <a:rPr sz="3200" spc="-239" dirty="0" smtClean="0">
                <a:latin typeface="Calibri"/>
                <a:cs typeface="Calibri"/>
              </a:rPr>
              <a:t>’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i,</a:t>
            </a:r>
            <a:r>
              <a:rPr sz="3200" spc="-3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r>
              <a:rPr sz="3200" spc="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cu</a:t>
            </a:r>
            <a:r>
              <a:rPr sz="3200" spc="-50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4" dirty="0" smtClean="0">
                <a:latin typeface="Calibri"/>
                <a:cs typeface="Calibri"/>
              </a:rPr>
              <a:t>m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14" dirty="0" smtClean="0">
                <a:latin typeface="Calibri"/>
                <a:cs typeface="Calibri"/>
              </a:rPr>
              <a:t>n</a:t>
            </a:r>
            <a:r>
              <a:rPr sz="3200" spc="-2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e…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04440" y="1432560"/>
            <a:ext cx="4452620" cy="5199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9766" y="1628863"/>
            <a:ext cx="3864990" cy="460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40472" y="348376"/>
            <a:ext cx="6696056" cy="108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674" marR="2064215"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</a:t>
            </a:r>
            <a:r>
              <a:rPr sz="6000" spc="-9" baseline="3413" dirty="0" smtClean="0">
                <a:latin typeface="Calibri"/>
                <a:cs typeface="Calibri"/>
              </a:rPr>
              <a:t>N</a:t>
            </a:r>
            <a:r>
              <a:rPr sz="6000" spc="-34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O I</a:t>
            </a:r>
            <a:r>
              <a:rPr sz="6000" spc="19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15"/>
              </a:lnSpc>
              <a:spcBef>
                <a:spcPts val="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Com</a:t>
            </a:r>
            <a:r>
              <a:rPr sz="5400" spc="4" baseline="1517" dirty="0" smtClean="0">
                <a:latin typeface="Calibri"/>
                <a:cs typeface="Calibri"/>
              </a:rPr>
              <a:t>p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cy</a:t>
            </a:r>
            <a:r>
              <a:rPr sz="5400" spc="-4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an</a:t>
            </a:r>
            <a:r>
              <a:rPr sz="5400" spc="4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ds</a:t>
            </a:r>
            <a:r>
              <a:rPr sz="5400" spc="-54" baseline="1517" dirty="0" smtClean="0">
                <a:latin typeface="Calibri"/>
                <a:cs typeface="Calibri"/>
              </a:rPr>
              <a:t>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 </a:t>
            </a:r>
            <a:r>
              <a:rPr sz="5400" spc="-325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each</a:t>
            </a:r>
            <a:r>
              <a:rPr sz="5400" spc="9" baseline="1517" dirty="0" smtClean="0">
                <a:latin typeface="Calibri"/>
                <a:cs typeface="Calibri"/>
              </a:rPr>
              <a:t>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6083300" y="1501139"/>
            <a:ext cx="2001520" cy="166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19520" y="1736615"/>
            <a:ext cx="1332816" cy="999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9200" y="1716277"/>
            <a:ext cx="1373377" cy="1039749"/>
          </a:xfrm>
          <a:custGeom>
            <a:avLst/>
            <a:gdLst/>
            <a:ahLst/>
            <a:cxnLst/>
            <a:rect l="l" t="t" r="r" b="b"/>
            <a:pathLst>
              <a:path w="1373377" h="1039749">
                <a:moveTo>
                  <a:pt x="1373377" y="85598"/>
                </a:moveTo>
                <a:lnTo>
                  <a:pt x="62229" y="0"/>
                </a:lnTo>
                <a:lnTo>
                  <a:pt x="0" y="954277"/>
                </a:lnTo>
                <a:lnTo>
                  <a:pt x="1311021" y="1039749"/>
                </a:lnTo>
                <a:lnTo>
                  <a:pt x="1373377" y="85598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02500" y="1358900"/>
            <a:ext cx="1841500" cy="1668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38655" y="1594521"/>
            <a:ext cx="1324039" cy="9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18527" y="1574419"/>
            <a:ext cx="1364233" cy="1039876"/>
          </a:xfrm>
          <a:custGeom>
            <a:avLst/>
            <a:gdLst/>
            <a:ahLst/>
            <a:cxnLst/>
            <a:rect l="l" t="t" r="r" b="b"/>
            <a:pathLst>
              <a:path w="1364233" h="1039876">
                <a:moveTo>
                  <a:pt x="0" y="76200"/>
                </a:moveTo>
                <a:lnTo>
                  <a:pt x="1308100" y="0"/>
                </a:lnTo>
                <a:lnTo>
                  <a:pt x="1364233" y="963802"/>
                </a:lnTo>
                <a:lnTo>
                  <a:pt x="56133" y="1039876"/>
                </a:lnTo>
                <a:lnTo>
                  <a:pt x="0" y="7620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6172" y="348376"/>
            <a:ext cx="5004552" cy="108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7798" marR="68627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</a:t>
            </a:r>
            <a:r>
              <a:rPr sz="6000" spc="-9" baseline="3413" dirty="0" smtClean="0">
                <a:latin typeface="Calibri"/>
                <a:cs typeface="Calibri"/>
              </a:rPr>
              <a:t>N</a:t>
            </a:r>
            <a:r>
              <a:rPr sz="6000" spc="-34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O I</a:t>
            </a:r>
            <a:r>
              <a:rPr sz="6000" spc="19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315"/>
              </a:lnSpc>
              <a:spcBef>
                <a:spcPts val="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Com</a:t>
            </a:r>
            <a:r>
              <a:rPr sz="5400" spc="4" baseline="1517" dirty="0" smtClean="0">
                <a:latin typeface="Calibri"/>
                <a:cs typeface="Calibri"/>
              </a:rPr>
              <a:t>p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cy</a:t>
            </a:r>
            <a:r>
              <a:rPr sz="5400" spc="-4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an</a:t>
            </a:r>
            <a:r>
              <a:rPr sz="5400" spc="4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ds</a:t>
            </a:r>
            <a:r>
              <a:rPr sz="5400" spc="-54" baseline="1517" dirty="0" smtClean="0">
                <a:latin typeface="Calibri"/>
                <a:cs typeface="Calibri"/>
              </a:rPr>
              <a:t>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0106" y="948070"/>
            <a:ext cx="1944301" cy="48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325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each</a:t>
            </a:r>
            <a:r>
              <a:rPr sz="5400" spc="9" baseline="3034" dirty="0" smtClean="0">
                <a:latin typeface="Calibri"/>
                <a:cs typeface="Calibri"/>
              </a:rPr>
              <a:t>e</a:t>
            </a:r>
            <a:r>
              <a:rPr sz="5400" spc="-5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s*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352" y="2002408"/>
            <a:ext cx="2286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252" y="2026920"/>
            <a:ext cx="6016678" cy="1407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59">
              <a:lnSpc>
                <a:spcPts val="3360"/>
              </a:lnSpc>
              <a:spcBef>
                <a:spcPts val="168"/>
              </a:spcBef>
            </a:pP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ia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i p</a:t>
            </a:r>
            <a:r>
              <a:rPr sz="4800" spc="-5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14" baseline="3413" dirty="0" smtClean="0">
                <a:latin typeface="Calibri"/>
                <a:cs typeface="Calibri"/>
              </a:rPr>
              <a:t>g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4" baseline="3413" dirty="0" smtClean="0">
                <a:latin typeface="Calibri"/>
                <a:cs typeface="Calibri"/>
              </a:rPr>
              <a:t>m</a:t>
            </a:r>
            <a:r>
              <a:rPr sz="4800" spc="0" baseline="3413" dirty="0" smtClean="0">
                <a:latin typeface="Calibri"/>
                <a:cs typeface="Calibri"/>
              </a:rPr>
              <a:t>mi</a:t>
            </a:r>
            <a:r>
              <a:rPr sz="4800" spc="2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di </a:t>
            </a:r>
            <a:r>
              <a:rPr sz="4800" spc="-2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viluppo</a:t>
            </a:r>
            <a:endParaRPr sz="3200">
              <a:latin typeface="Calibri"/>
              <a:cs typeface="Calibri"/>
            </a:endParaRPr>
          </a:p>
          <a:p>
            <a:pPr marL="12700" marR="60959">
              <a:lnSpc>
                <a:spcPts val="3840"/>
              </a:lnSpc>
              <a:spcBef>
                <a:spcPts val="23"/>
              </a:spcBef>
            </a:pPr>
            <a:r>
              <a:rPr sz="4800" spc="0" baseline="1706" dirty="0" smtClean="0">
                <a:latin typeface="Calibri"/>
                <a:cs typeface="Calibri"/>
              </a:rPr>
              <a:t>p</a:t>
            </a:r>
            <a:r>
              <a:rPr sz="4800" spc="-59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o</a:t>
            </a:r>
            <a:r>
              <a:rPr sz="4800" spc="-84" baseline="1706" dirty="0" smtClean="0">
                <a:latin typeface="Calibri"/>
                <a:cs typeface="Calibri"/>
              </a:rPr>
              <a:t>f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s</a:t>
            </a:r>
            <a:r>
              <a:rPr sz="4800" spc="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onale</a:t>
            </a:r>
            <a:r>
              <a:rPr sz="4800" spc="-1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per gli ins</a:t>
            </a:r>
            <a:r>
              <a:rPr sz="4800" spc="9" baseline="1706" dirty="0" smtClean="0">
                <a:latin typeface="Calibri"/>
                <a:cs typeface="Calibri"/>
              </a:rPr>
              <a:t>e</a:t>
            </a:r>
            <a:r>
              <a:rPr sz="4800" spc="0" baseline="1706" dirty="0" smtClean="0">
                <a:latin typeface="Calibri"/>
                <a:cs typeface="Calibri"/>
              </a:rPr>
              <a:t>g</a:t>
            </a:r>
            <a:r>
              <a:rPr sz="4800" spc="-9" baseline="1706" dirty="0" smtClean="0">
                <a:latin typeface="Calibri"/>
                <a:cs typeface="Calibri"/>
              </a:rPr>
              <a:t>n</a:t>
            </a:r>
            <a:r>
              <a:rPr sz="4800" spc="0" baseline="1706" dirty="0" smtClean="0">
                <a:latin typeface="Calibri"/>
                <a:cs typeface="Calibri"/>
              </a:rPr>
              <a:t>a</a:t>
            </a:r>
            <a:r>
              <a:rPr sz="4800" spc="-14" baseline="1706" dirty="0" smtClean="0">
                <a:latin typeface="Calibri"/>
                <a:cs typeface="Calibri"/>
              </a:rPr>
              <a:t>n</a:t>
            </a:r>
            <a:r>
              <a:rPr sz="4800" spc="0" baseline="1706" dirty="0" smtClean="0">
                <a:latin typeface="Calibri"/>
                <a:cs typeface="Calibri"/>
              </a:rPr>
              <a:t>ti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</a:pPr>
            <a:r>
              <a:rPr sz="4800" spc="-14" baseline="1706" dirty="0" smtClean="0">
                <a:latin typeface="Calibri"/>
                <a:cs typeface="Calibri"/>
              </a:rPr>
              <a:t>a</a:t>
            </a:r>
            <a:r>
              <a:rPr sz="4800" spc="-2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tu</a:t>
            </a:r>
            <a:r>
              <a:rPr sz="4800" spc="9" baseline="1706" dirty="0" smtClean="0">
                <a:latin typeface="Calibri"/>
                <a:cs typeface="Calibri"/>
              </a:rPr>
              <a:t>a</a:t>
            </a:r>
            <a:r>
              <a:rPr sz="4800" spc="0" baseline="1706" dirty="0" smtClean="0">
                <a:latin typeface="Calibri"/>
                <a:cs typeface="Calibri"/>
              </a:rPr>
              <a:t>lm</a:t>
            </a:r>
            <a:r>
              <a:rPr sz="4800" spc="14" baseline="1706" dirty="0" smtClean="0">
                <a:latin typeface="Calibri"/>
                <a:cs typeface="Calibri"/>
              </a:rPr>
              <a:t>e</a:t>
            </a:r>
            <a:r>
              <a:rPr sz="4800" spc="-19" baseline="1706" dirty="0" smtClean="0">
                <a:latin typeface="Calibri"/>
                <a:cs typeface="Calibri"/>
              </a:rPr>
              <a:t>n</a:t>
            </a:r>
            <a:r>
              <a:rPr sz="4800" spc="-2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3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in </a:t>
            </a:r>
            <a:r>
              <a:rPr sz="4800" spc="-14" baseline="1706" dirty="0" smtClean="0">
                <a:latin typeface="Calibri"/>
                <a:cs typeface="Calibri"/>
              </a:rPr>
              <a:t>a</a:t>
            </a:r>
            <a:r>
              <a:rPr sz="4800" spc="-29" baseline="1706" dirty="0" smtClean="0">
                <a:latin typeface="Calibri"/>
                <a:cs typeface="Calibri"/>
              </a:rPr>
              <a:t>tt</a:t>
            </a:r>
            <a:r>
              <a:rPr sz="4800" spc="-69" baseline="1706" dirty="0" smtClean="0">
                <a:latin typeface="Calibri"/>
                <a:cs typeface="Calibri"/>
              </a:rPr>
              <a:t>o</a:t>
            </a:r>
            <a:r>
              <a:rPr sz="4800" spc="0" baseline="1706" dirty="0" smtClean="0">
                <a:latin typeface="Calibri"/>
                <a:cs typeface="Calibri"/>
              </a:rPr>
              <a:t>, s</a:t>
            </a:r>
            <a:r>
              <a:rPr sz="4800" spc="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a i p</a:t>
            </a:r>
            <a:r>
              <a:rPr sz="4800" spc="-50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o</a:t>
            </a:r>
            <a:r>
              <a:rPr sz="4800" spc="-14" baseline="1706" dirty="0" smtClean="0">
                <a:latin typeface="Calibri"/>
                <a:cs typeface="Calibri"/>
              </a:rPr>
              <a:t>g</a:t>
            </a:r>
            <a:r>
              <a:rPr sz="4800" spc="-54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a</a:t>
            </a:r>
            <a:r>
              <a:rPr sz="4800" spc="4" baseline="1706" dirty="0" smtClean="0">
                <a:latin typeface="Calibri"/>
                <a:cs typeface="Calibri"/>
              </a:rPr>
              <a:t>m</a:t>
            </a:r>
            <a:r>
              <a:rPr sz="4800" spc="0" baseline="1706" dirty="0" smtClean="0">
                <a:latin typeface="Calibri"/>
                <a:cs typeface="Calibri"/>
              </a:rPr>
              <a:t>mi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7252" y="3490356"/>
            <a:ext cx="3565838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per p</a:t>
            </a: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ep</a:t>
            </a:r>
            <a:r>
              <a:rPr sz="4800" spc="4" baseline="3413" dirty="0" smtClean="0">
                <a:latin typeface="Calibri"/>
                <a:cs typeface="Calibri"/>
              </a:rPr>
              <a:t>a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-2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2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i futu</a:t>
            </a:r>
            <a:r>
              <a:rPr sz="4800" spc="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1266" y="3490356"/>
            <a:ext cx="1898948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</a:t>
            </a:r>
            <a:r>
              <a:rPr sz="4800" spc="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egna</a:t>
            </a:r>
            <a:r>
              <a:rPr sz="4800" spc="-19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252" y="3978275"/>
            <a:ext cx="201242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</a:t>
            </a:r>
            <a:r>
              <a:rPr sz="4800" spc="-29" baseline="3413" dirty="0" smtClean="0">
                <a:latin typeface="Calibri"/>
                <a:cs typeface="Calibri"/>
              </a:rPr>
              <a:t>o</a:t>
            </a:r>
            <a:r>
              <a:rPr sz="4800" spc="0" baseline="3413" dirty="0" smtClean="0">
                <a:latin typeface="Calibri"/>
                <a:cs typeface="Calibri"/>
              </a:rPr>
              <a:t>v</a:t>
            </a:r>
            <a:r>
              <a:rPr sz="4800" spc="-3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ebb</a:t>
            </a:r>
            <a:r>
              <a:rPr sz="4800" spc="9" baseline="3413" dirty="0" smtClean="0">
                <a:latin typeface="Calibri"/>
                <a:cs typeface="Calibri"/>
              </a:rPr>
              <a:t>e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9313" y="3978275"/>
            <a:ext cx="120540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59" baseline="3413" dirty="0" smtClean="0">
                <a:latin typeface="Calibri"/>
                <a:cs typeface="Calibri"/>
              </a:rPr>
              <a:t>f</a:t>
            </a:r>
            <a:r>
              <a:rPr sz="4800" spc="0" baseline="3413" dirty="0" smtClean="0">
                <a:latin typeface="Calibri"/>
                <a:cs typeface="Calibri"/>
              </a:rPr>
              <a:t>orni</a:t>
            </a: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8980" y="3978275"/>
            <a:ext cx="161227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oc</a:t>
            </a:r>
            <a:r>
              <a:rPr sz="4800" spc="-14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ioni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5860" y="3978275"/>
            <a:ext cx="39314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252" y="4466208"/>
            <a:ext cx="635813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ut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liz</a:t>
            </a:r>
            <a:r>
              <a:rPr sz="4800" spc="-75" baseline="3413" dirty="0" smtClean="0">
                <a:latin typeface="Calibri"/>
                <a:cs typeface="Calibri"/>
              </a:rPr>
              <a:t>z</a:t>
            </a:r>
            <a:r>
              <a:rPr sz="4800" spc="0" baseline="3413" dirty="0" smtClean="0">
                <a:latin typeface="Calibri"/>
                <a:cs typeface="Calibri"/>
              </a:rPr>
              <a:t>o de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le 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nolo</a:t>
            </a:r>
            <a:r>
              <a:rPr sz="4800" spc="-14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ie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-14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-44" baseline="3413" dirty="0" smtClean="0">
                <a:latin typeface="Calibri"/>
                <a:cs typeface="Calibri"/>
              </a:rPr>
              <a:t>v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4" baseline="3413" dirty="0" smtClean="0">
                <a:latin typeface="Calibri"/>
                <a:cs typeface="Calibri"/>
              </a:rPr>
              <a:t>m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14" baseline="3413" dirty="0" smtClean="0">
                <a:latin typeface="Calibri"/>
                <a:cs typeface="Calibri"/>
              </a:rPr>
              <a:t>n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3742" y="4466208"/>
            <a:ext cx="28102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252" y="4954031"/>
            <a:ext cx="5646915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tu</a:t>
            </a:r>
            <a:r>
              <a:rPr sz="4800" spc="-25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ti</a:t>
            </a:r>
            <a:r>
              <a:rPr sz="4800" spc="-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gli</a:t>
            </a:r>
            <a:r>
              <a:rPr sz="4800" spc="1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p</a:t>
            </a:r>
            <a:r>
              <a:rPr sz="4800" spc="-14" baseline="3413" dirty="0" smtClean="0">
                <a:latin typeface="Calibri"/>
                <a:cs typeface="Calibri"/>
              </a:rPr>
              <a:t>e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ti del</a:t>
            </a:r>
            <a:r>
              <a:rPr sz="4800" spc="4" baseline="3413" dirty="0" smtClean="0">
                <a:latin typeface="Calibri"/>
                <a:cs typeface="Calibri"/>
              </a:rPr>
              <a:t>l</a:t>
            </a:r>
            <a:r>
              <a:rPr sz="4800" spc="14" baseline="3413" dirty="0" smtClean="0">
                <a:latin typeface="Calibri"/>
                <a:cs typeface="Calibri"/>
              </a:rPr>
              <a:t>’</a:t>
            </a:r>
            <a:r>
              <a:rPr sz="4800" spc="0" baseline="3413" dirty="0" smtClean="0">
                <a:latin typeface="Calibri"/>
                <a:cs typeface="Calibri"/>
              </a:rPr>
              <a:t>in</a:t>
            </a:r>
            <a:r>
              <a:rPr sz="4800" spc="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egname</a:t>
            </a:r>
            <a:r>
              <a:rPr sz="4800" spc="-14" baseline="3413" dirty="0" smtClean="0">
                <a:latin typeface="Calibri"/>
                <a:cs typeface="Calibri"/>
              </a:rPr>
              <a:t>n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9240" y="4954031"/>
            <a:ext cx="288773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252" y="5441950"/>
            <a:ext cx="87660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da</a:t>
            </a:r>
            <a:r>
              <a:rPr sz="4800" spc="4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la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2206" y="5441950"/>
            <a:ext cx="116178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S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uola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3265" y="5441950"/>
            <a:ext cx="202082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 </a:t>
            </a:r>
            <a:r>
              <a:rPr sz="4800" spc="-25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en</a:t>
            </a:r>
            <a:r>
              <a:rPr sz="4800" spc="9" baseline="3413" dirty="0" smtClean="0">
                <a:latin typeface="Calibri"/>
                <a:cs typeface="Calibri"/>
              </a:rPr>
              <a:t>e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372" y="6389766"/>
            <a:ext cx="6526488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*Lo</a:t>
            </a:r>
            <a:r>
              <a:rPr sz="2700" spc="-2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al</a:t>
            </a:r>
            <a:r>
              <a:rPr sz="2700" spc="4" baseline="3034" dirty="0" smtClean="0">
                <a:latin typeface="Calibri"/>
                <a:cs typeface="Calibri"/>
              </a:rPr>
              <a:t>iz</a:t>
            </a:r>
            <a:r>
              <a:rPr sz="2700" spc="-29" baseline="3034" dirty="0" smtClean="0">
                <a:latin typeface="Calibri"/>
                <a:cs typeface="Calibri"/>
              </a:rPr>
              <a:t>z</a:t>
            </a:r>
            <a:r>
              <a:rPr sz="2700" spc="0" baseline="3034" dirty="0" smtClean="0">
                <a:latin typeface="Calibri"/>
                <a:cs typeface="Calibri"/>
              </a:rPr>
              <a:t>az</a:t>
            </a:r>
            <a:r>
              <a:rPr sz="2700" spc="9" baseline="3034" dirty="0" smtClean="0">
                <a:latin typeface="Calibri"/>
                <a:cs typeface="Calibri"/>
              </a:rPr>
              <a:t>i</a:t>
            </a:r>
            <a:r>
              <a:rPr sz="2700" spc="-9" baseline="3034" dirty="0" smtClean="0">
                <a:latin typeface="Calibri"/>
                <a:cs typeface="Calibri"/>
              </a:rPr>
              <a:t>on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24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4" baseline="3034" dirty="0" smtClean="0">
                <a:latin typeface="Calibri"/>
                <a:cs typeface="Calibri"/>
              </a:rPr>
              <a:t>ll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-14" baseline="3034" dirty="0" smtClean="0">
                <a:latin typeface="Calibri"/>
                <a:cs typeface="Calibri"/>
              </a:rPr>
              <a:t>v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-4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si</a:t>
            </a:r>
            <a:r>
              <a:rPr sz="2700" spc="-9" baseline="3034" dirty="0" smtClean="0">
                <a:latin typeface="Calibri"/>
                <a:cs typeface="Calibri"/>
              </a:rPr>
              <a:t>on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al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c</a:t>
            </a:r>
            <a:r>
              <a:rPr sz="2700" spc="-9" baseline="3034" dirty="0" smtClean="0">
                <a:latin typeface="Calibri"/>
                <a:cs typeface="Calibri"/>
              </a:rPr>
              <a:t>u</a:t>
            </a:r>
            <a:r>
              <a:rPr sz="2700" spc="-50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-29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4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Ma</a:t>
            </a:r>
            <a:r>
              <a:rPr sz="2700" spc="-14" baseline="3034" dirty="0" smtClean="0">
                <a:latin typeface="Calibri"/>
                <a:cs typeface="Calibri"/>
              </a:rPr>
              <a:t>r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4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Sug</a:t>
            </a:r>
            <a:r>
              <a:rPr sz="2700" spc="4" baseline="3034" dirty="0" smtClean="0">
                <a:latin typeface="Calibri"/>
                <a:cs typeface="Calibri"/>
              </a:rPr>
              <a:t>li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6131560" y="5422899"/>
            <a:ext cx="2001519" cy="143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6383" y="5656940"/>
            <a:ext cx="1332816" cy="999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46190" y="5636691"/>
            <a:ext cx="1373251" cy="1039723"/>
          </a:xfrm>
          <a:custGeom>
            <a:avLst/>
            <a:gdLst/>
            <a:ahLst/>
            <a:cxnLst/>
            <a:rect l="l" t="t" r="r" b="b"/>
            <a:pathLst>
              <a:path w="1373251" h="1039723">
                <a:moveTo>
                  <a:pt x="1373251" y="85534"/>
                </a:moveTo>
                <a:lnTo>
                  <a:pt x="62230" y="0"/>
                </a:lnTo>
                <a:lnTo>
                  <a:pt x="0" y="954189"/>
                </a:lnTo>
                <a:lnTo>
                  <a:pt x="1311020" y="1039723"/>
                </a:lnTo>
                <a:lnTo>
                  <a:pt x="1373251" y="85534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0759" y="5280659"/>
            <a:ext cx="1793240" cy="1577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85645" y="5514884"/>
            <a:ext cx="1324039" cy="9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65517" y="5494782"/>
            <a:ext cx="1364233" cy="1039939"/>
          </a:xfrm>
          <a:custGeom>
            <a:avLst/>
            <a:gdLst/>
            <a:ahLst/>
            <a:cxnLst/>
            <a:rect l="l" t="t" r="r" b="b"/>
            <a:pathLst>
              <a:path w="1364233" h="1039939">
                <a:moveTo>
                  <a:pt x="0" y="76200"/>
                </a:moveTo>
                <a:lnTo>
                  <a:pt x="1308100" y="0"/>
                </a:lnTo>
                <a:lnTo>
                  <a:pt x="1364233" y="963752"/>
                </a:lnTo>
                <a:lnTo>
                  <a:pt x="56133" y="1039939"/>
                </a:lnTo>
                <a:lnTo>
                  <a:pt x="0" y="7620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40472" y="348376"/>
            <a:ext cx="6696056" cy="108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674" marR="2064215"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</a:t>
            </a:r>
            <a:r>
              <a:rPr sz="6000" spc="-9" baseline="3413" dirty="0" smtClean="0">
                <a:latin typeface="Calibri"/>
                <a:cs typeface="Calibri"/>
              </a:rPr>
              <a:t>N</a:t>
            </a:r>
            <a:r>
              <a:rPr sz="6000" spc="-34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O I</a:t>
            </a:r>
            <a:r>
              <a:rPr sz="6000" spc="19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15"/>
              </a:lnSpc>
              <a:spcBef>
                <a:spcPts val="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Com</a:t>
            </a:r>
            <a:r>
              <a:rPr sz="5400" spc="4" baseline="1517" dirty="0" smtClean="0">
                <a:latin typeface="Calibri"/>
                <a:cs typeface="Calibri"/>
              </a:rPr>
              <a:t>p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cy</a:t>
            </a:r>
            <a:r>
              <a:rPr sz="5400" spc="-4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an</a:t>
            </a:r>
            <a:r>
              <a:rPr sz="5400" spc="4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ds</a:t>
            </a:r>
            <a:r>
              <a:rPr sz="5400" spc="-54" baseline="1517" dirty="0" smtClean="0">
                <a:latin typeface="Calibri"/>
                <a:cs typeface="Calibri"/>
              </a:rPr>
              <a:t>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 </a:t>
            </a:r>
            <a:r>
              <a:rPr sz="5400" spc="-325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each</a:t>
            </a:r>
            <a:r>
              <a:rPr sz="5400" spc="9" baseline="1517" dirty="0" smtClean="0">
                <a:latin typeface="Calibri"/>
                <a:cs typeface="Calibri"/>
              </a:rPr>
              <a:t>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5450" y="1851659"/>
            <a:ext cx="2286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8350" y="1876171"/>
            <a:ext cx="147263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UN</a:t>
            </a:r>
            <a:r>
              <a:rPr sz="4800" spc="-44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-25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41245" y="1876171"/>
            <a:ext cx="10535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14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on</a:t>
            </a:r>
            <a:r>
              <a:rPr sz="4800" spc="713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il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94201" y="1876171"/>
            <a:ext cx="151444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</a:t>
            </a:r>
            <a:r>
              <a:rPr sz="4800" spc="-5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34" baseline="3413" dirty="0" smtClean="0">
                <a:latin typeface="Calibri"/>
                <a:cs typeface="Calibri"/>
              </a:rPr>
              <a:t>g</a:t>
            </a:r>
            <a:r>
              <a:rPr sz="4800" spc="-14" baseline="3413" dirty="0" smtClean="0">
                <a:latin typeface="Calibri"/>
                <a:cs typeface="Calibri"/>
              </a:rPr>
              <a:t>e</a:t>
            </a:r>
            <a:r>
              <a:rPr sz="4800" spc="-29" baseline="3413" dirty="0" smtClean="0">
                <a:latin typeface="Calibri"/>
                <a:cs typeface="Calibri"/>
              </a:rPr>
              <a:t>tt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6390" y="1876171"/>
            <a:ext cx="178152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14" baseline="3413" dirty="0" smtClean="0">
                <a:latin typeface="Calibri"/>
                <a:cs typeface="Calibri"/>
              </a:rPr>
              <a:t>“</a:t>
            </a:r>
            <a:r>
              <a:rPr sz="4800" b="1" spc="0" baseline="3413" dirty="0" smtClean="0">
                <a:latin typeface="Calibri"/>
                <a:cs typeface="Calibri"/>
              </a:rPr>
              <a:t>S</a:t>
            </a:r>
            <a:r>
              <a:rPr sz="4800" b="1" spc="-44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anda</a:t>
            </a:r>
            <a:r>
              <a:rPr sz="4800" b="1" spc="-29" baseline="3413" dirty="0" smtClean="0"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82561" y="1876171"/>
            <a:ext cx="40425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di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350" y="2313066"/>
            <a:ext cx="2142941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 smtClean="0"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latin typeface="Calibri"/>
                <a:cs typeface="Calibri"/>
              </a:rPr>
              <a:t>omp</a:t>
            </a:r>
            <a:r>
              <a:rPr sz="4800" b="1" spc="-14" baseline="3413" dirty="0" smtClean="0">
                <a:latin typeface="Calibri"/>
                <a:cs typeface="Calibri"/>
              </a:rPr>
              <a:t>e</a:t>
            </a:r>
            <a:r>
              <a:rPr sz="4800" b="1" spc="-50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en</a:t>
            </a:r>
            <a:r>
              <a:rPr sz="4800" b="1" spc="-44" baseline="3413" dirty="0" smtClean="0">
                <a:latin typeface="Calibri"/>
                <a:cs typeface="Calibri"/>
              </a:rPr>
              <a:t>z</a:t>
            </a:r>
            <a:r>
              <a:rPr sz="4800" b="1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06516" y="2313066"/>
            <a:ext cx="611486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TIC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6645" y="2313066"/>
            <a:ext cx="2662207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per insegna</a:t>
            </a:r>
            <a:r>
              <a:rPr sz="4800" b="1" spc="-9" baseline="3413" dirty="0" smtClean="0">
                <a:latin typeface="Calibri"/>
                <a:cs typeface="Calibri"/>
              </a:rPr>
              <a:t>nt</a:t>
            </a:r>
            <a:r>
              <a:rPr sz="4800" b="1" spc="0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"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2670" y="2313066"/>
            <a:ext cx="1576323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(I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4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-C</a:t>
            </a:r>
            <a:r>
              <a:rPr sz="4800" spc="-1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350" y="2752725"/>
            <a:ext cx="107860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m</a:t>
            </a:r>
            <a:r>
              <a:rPr sz="4800" spc="-9" baseline="3413" dirty="0" smtClean="0">
                <a:latin typeface="Calibri"/>
                <a:cs typeface="Calibri"/>
              </a:rPr>
              <a:t>e</a:t>
            </a:r>
            <a:r>
              <a:rPr sz="4800" spc="-29" baseline="3413" dirty="0" smtClean="0">
                <a:latin typeface="Calibri"/>
                <a:cs typeface="Calibri"/>
              </a:rPr>
              <a:t>tt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2439" y="2752725"/>
            <a:ext cx="28102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20798" y="2752725"/>
            <a:ext cx="211679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</a:t>
            </a:r>
            <a:r>
              <a:rPr sz="4800" spc="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posizione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7303" y="2752725"/>
            <a:ext cx="879911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degli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7134" y="2752725"/>
            <a:ext cx="179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egna</a:t>
            </a:r>
            <a:r>
              <a:rPr sz="4800" spc="-14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3192399"/>
            <a:ext cx="89247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lin</a:t>
            </a:r>
            <a:r>
              <a:rPr sz="4800" spc="14" baseline="3413" dirty="0" smtClean="0">
                <a:latin typeface="Calibri"/>
                <a:cs typeface="Calibri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6308" y="3192399"/>
            <a:ext cx="99152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9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uida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0743" y="3192399"/>
            <a:ext cx="38183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0295" y="3192399"/>
            <a:ext cx="129438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ri</a:t>
            </a:r>
            <a:r>
              <a:rPr sz="4800" spc="1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6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s</a:t>
            </a:r>
            <a:r>
              <a:rPr sz="4800" spc="14" baseline="3413" dirty="0" smtClean="0">
                <a:latin typeface="Calibri"/>
                <a:cs typeface="Calibri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6526" y="3192399"/>
            <a:ext cx="39314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9082" y="3192399"/>
            <a:ext cx="188043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par</a:t>
            </a:r>
            <a:r>
              <a:rPr sz="4800" spc="14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i</a:t>
            </a:r>
            <a:r>
              <a:rPr sz="4800" spc="-4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ola</a:t>
            </a:r>
            <a:r>
              <a:rPr sz="4800" spc="-2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2154" y="3192399"/>
            <a:ext cx="64377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8350" y="3631707"/>
            <a:ext cx="7140587" cy="2188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07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la pi</a:t>
            </a:r>
            <a:r>
              <a:rPr sz="4800" spc="9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nificazio</a:t>
            </a:r>
            <a:r>
              <a:rPr sz="4800" spc="-9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e dei p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14" baseline="3413" dirty="0" smtClean="0">
                <a:latin typeface="Calibri"/>
                <a:cs typeface="Calibri"/>
              </a:rPr>
              <a:t>g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ammi</a:t>
            </a:r>
            <a:r>
              <a:rPr sz="4800" spc="3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did</a:t>
            </a:r>
            <a:r>
              <a:rPr sz="4800" spc="-14" baseline="3413" dirty="0" smtClean="0">
                <a:latin typeface="Calibri"/>
                <a:cs typeface="Calibri"/>
              </a:rPr>
              <a:t>a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ci</a:t>
            </a:r>
            <a:r>
              <a:rPr sz="4800" spc="-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07">
              <a:lnSpc>
                <a:spcPts val="3460"/>
              </a:lnSpc>
              <a:spcBef>
                <a:spcPts val="5"/>
              </a:spcBef>
            </a:pPr>
            <a:r>
              <a:rPr sz="4800" spc="0" baseline="2560" dirty="0" smtClean="0">
                <a:latin typeface="Calibri"/>
                <a:cs typeface="Calibri"/>
              </a:rPr>
              <a:t>de</a:t>
            </a:r>
            <a:r>
              <a:rPr sz="4800" spc="9" baseline="2560" dirty="0" smtClean="0">
                <a:latin typeface="Calibri"/>
                <a:cs typeface="Calibri"/>
              </a:rPr>
              <a:t>l</a:t>
            </a:r>
            <a:r>
              <a:rPr sz="4800" spc="0" baseline="2560" dirty="0" smtClean="0">
                <a:latin typeface="Calibri"/>
                <a:cs typeface="Calibri"/>
              </a:rPr>
              <a:t>le</a:t>
            </a:r>
            <a:r>
              <a:rPr sz="4800" spc="-14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o</a:t>
            </a:r>
            <a:r>
              <a:rPr sz="4800" spc="-44" baseline="2560" dirty="0" smtClean="0">
                <a:latin typeface="Calibri"/>
                <a:cs typeface="Calibri"/>
              </a:rPr>
              <a:t>f</a:t>
            </a:r>
            <a:r>
              <a:rPr sz="4800" spc="-75" baseline="2560" dirty="0" smtClean="0">
                <a:latin typeface="Calibri"/>
                <a:cs typeface="Calibri"/>
              </a:rPr>
              <a:t>f</a:t>
            </a:r>
            <a:r>
              <a:rPr sz="4800" spc="0" baseline="2560" dirty="0" smtClean="0">
                <a:latin typeface="Calibri"/>
                <a:cs typeface="Calibri"/>
              </a:rPr>
              <a:t>e</a:t>
            </a:r>
            <a:r>
              <a:rPr sz="4800" spc="9" baseline="2560" dirty="0" smtClean="0">
                <a:latin typeface="Calibri"/>
                <a:cs typeface="Calibri"/>
              </a:rPr>
              <a:t>r</a:t>
            </a:r>
            <a:r>
              <a:rPr sz="4800" spc="-29" baseline="2560" dirty="0" smtClean="0">
                <a:latin typeface="Calibri"/>
                <a:cs typeface="Calibri"/>
              </a:rPr>
              <a:t>t</a:t>
            </a:r>
            <a:r>
              <a:rPr sz="4800" spc="0" baseline="2560" dirty="0" smtClean="0">
                <a:latin typeface="Calibri"/>
                <a:cs typeface="Calibri"/>
              </a:rPr>
              <a:t>e</a:t>
            </a:r>
            <a:r>
              <a:rPr sz="4800" spc="-14" baseline="2560" dirty="0" smtClean="0">
                <a:latin typeface="Calibri"/>
                <a:cs typeface="Calibri"/>
              </a:rPr>
              <a:t> </a:t>
            </a:r>
            <a:r>
              <a:rPr sz="4800" spc="-59" baseline="2560" dirty="0" smtClean="0">
                <a:latin typeface="Calibri"/>
                <a:cs typeface="Calibri"/>
              </a:rPr>
              <a:t>f</a:t>
            </a:r>
            <a:r>
              <a:rPr sz="4800" spc="0" baseline="2560" dirty="0" smtClean="0">
                <a:latin typeface="Calibri"/>
                <a:cs typeface="Calibri"/>
              </a:rPr>
              <a:t>orm</a:t>
            </a:r>
            <a:r>
              <a:rPr sz="4800" spc="-9" baseline="2560" dirty="0" smtClean="0">
                <a:latin typeface="Calibri"/>
                <a:cs typeface="Calibri"/>
              </a:rPr>
              <a:t>a</a:t>
            </a:r>
            <a:r>
              <a:rPr sz="4800" spc="0" baseline="2560" dirty="0" smtClean="0">
                <a:latin typeface="Calibri"/>
                <a:cs typeface="Calibri"/>
              </a:rPr>
              <a:t>t</a:t>
            </a:r>
            <a:r>
              <a:rPr sz="4800" spc="9" baseline="2560" dirty="0" smtClean="0">
                <a:latin typeface="Calibri"/>
                <a:cs typeface="Calibri"/>
              </a:rPr>
              <a:t>i</a:t>
            </a:r>
            <a:r>
              <a:rPr sz="4800" spc="-44" baseline="2560" dirty="0" smtClean="0">
                <a:latin typeface="Calibri"/>
                <a:cs typeface="Calibri"/>
              </a:rPr>
              <a:t>v</a:t>
            </a:r>
            <a:r>
              <a:rPr sz="4800" spc="0" baseline="2560" dirty="0" smtClean="0">
                <a:latin typeface="Calibri"/>
                <a:cs typeface="Calibri"/>
              </a:rPr>
              <a:t>e</a:t>
            </a:r>
            <a:r>
              <a:rPr sz="4800" spc="-14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che</a:t>
            </a:r>
            <a:r>
              <a:rPr sz="4800" spc="9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li </a:t>
            </a:r>
            <a:r>
              <a:rPr sz="4800" spc="-34" baseline="2560" dirty="0" smtClean="0">
                <a:latin typeface="Calibri"/>
                <a:cs typeface="Calibri"/>
              </a:rPr>
              <a:t>r</a:t>
            </a:r>
            <a:r>
              <a:rPr sz="4800" spc="0" baseline="2560" dirty="0" smtClean="0">
                <a:latin typeface="Calibri"/>
                <a:cs typeface="Calibri"/>
              </a:rPr>
              <a:t>end</a:t>
            </a:r>
            <a:r>
              <a:rPr sz="4800" spc="9" baseline="2560" dirty="0" smtClean="0">
                <a:latin typeface="Calibri"/>
                <a:cs typeface="Calibri"/>
              </a:rPr>
              <a:t>e</a:t>
            </a:r>
            <a:r>
              <a:rPr sz="4800" spc="-54" baseline="2560" dirty="0" smtClean="0">
                <a:latin typeface="Calibri"/>
                <a:cs typeface="Calibri"/>
              </a:rPr>
              <a:t>r</a:t>
            </a:r>
            <a:r>
              <a:rPr sz="4800" spc="0" baseline="2560" dirty="0" smtClean="0">
                <a:latin typeface="Calibri"/>
                <a:cs typeface="Calibri"/>
              </a:rPr>
              <a:t>anno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40"/>
              </a:lnSpc>
            </a:pPr>
            <a:r>
              <a:rPr sz="4800" spc="-14" baseline="2560" dirty="0" smtClean="0">
                <a:latin typeface="Calibri"/>
                <a:cs typeface="Calibri"/>
              </a:rPr>
              <a:t>c</a:t>
            </a:r>
            <a:r>
              <a:rPr sz="4800" spc="0" baseline="2560" dirty="0" smtClean="0">
                <a:latin typeface="Calibri"/>
                <a:cs typeface="Calibri"/>
              </a:rPr>
              <a:t>ap</a:t>
            </a:r>
            <a:r>
              <a:rPr sz="4800" spc="4" baseline="2560" dirty="0" smtClean="0">
                <a:latin typeface="Calibri"/>
                <a:cs typeface="Calibri"/>
              </a:rPr>
              <a:t>a</a:t>
            </a:r>
            <a:r>
              <a:rPr sz="4800" spc="0" baseline="2560" dirty="0" smtClean="0">
                <a:latin typeface="Calibri"/>
                <a:cs typeface="Calibri"/>
              </a:rPr>
              <a:t>ci</a:t>
            </a:r>
            <a:r>
              <a:rPr sz="4800" spc="-14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di </a:t>
            </a:r>
            <a:r>
              <a:rPr sz="4800" spc="-34" baseline="2560" dirty="0" smtClean="0">
                <a:latin typeface="Calibri"/>
                <a:cs typeface="Calibri"/>
              </a:rPr>
              <a:t>s</a:t>
            </a:r>
            <a:r>
              <a:rPr sz="4800" spc="-29" baseline="2560" dirty="0" smtClean="0">
                <a:latin typeface="Calibri"/>
                <a:cs typeface="Calibri"/>
              </a:rPr>
              <a:t>v</a:t>
            </a:r>
            <a:r>
              <a:rPr sz="4800" spc="0" baseline="2560" dirty="0" smtClean="0">
                <a:latin typeface="Calibri"/>
                <a:cs typeface="Calibri"/>
              </a:rPr>
              <a:t>ol</a:t>
            </a:r>
            <a:r>
              <a:rPr sz="4800" spc="-29" baseline="2560" dirty="0" smtClean="0">
                <a:latin typeface="Calibri"/>
                <a:cs typeface="Calibri"/>
              </a:rPr>
              <a:t>g</a:t>
            </a:r>
            <a:r>
              <a:rPr sz="4800" spc="0" baseline="2560" dirty="0" smtClean="0">
                <a:latin typeface="Calibri"/>
                <a:cs typeface="Calibri"/>
              </a:rPr>
              <a:t>e</a:t>
            </a:r>
            <a:r>
              <a:rPr sz="4800" spc="-29" baseline="2560" dirty="0" smtClean="0">
                <a:latin typeface="Calibri"/>
                <a:cs typeface="Calibri"/>
              </a:rPr>
              <a:t>r</a:t>
            </a:r>
            <a:r>
              <a:rPr sz="4800" spc="0" baseline="2560" dirty="0" smtClean="0">
                <a:latin typeface="Calibri"/>
                <a:cs typeface="Calibri"/>
              </a:rPr>
              <a:t>e</a:t>
            </a:r>
            <a:r>
              <a:rPr sz="4800" spc="-14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un</a:t>
            </a:r>
            <a:r>
              <a:rPr sz="4800" spc="25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ruolo</a:t>
            </a:r>
            <a:r>
              <a:rPr sz="4800" spc="-9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es</a:t>
            </a:r>
            <a:r>
              <a:rPr sz="4800" spc="14" baseline="2560" dirty="0" smtClean="0">
                <a:latin typeface="Calibri"/>
                <a:cs typeface="Calibri"/>
              </a:rPr>
              <a:t>s</a:t>
            </a:r>
            <a:r>
              <a:rPr sz="4800" spc="0" baseline="2560" dirty="0" smtClean="0">
                <a:latin typeface="Calibri"/>
                <a:cs typeface="Calibri"/>
              </a:rPr>
              <a:t>enzia</a:t>
            </a:r>
            <a:r>
              <a:rPr sz="4800" spc="14" baseline="2560" dirty="0" smtClean="0">
                <a:latin typeface="Calibri"/>
                <a:cs typeface="Calibri"/>
              </a:rPr>
              <a:t>l</a:t>
            </a:r>
            <a:r>
              <a:rPr sz="4800" spc="0" baseline="2560" dirty="0" smtClean="0">
                <a:latin typeface="Calibri"/>
                <a:cs typeface="Calibri"/>
              </a:rPr>
              <a:t>e</a:t>
            </a:r>
            <a:r>
              <a:rPr sz="4800" spc="-24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nel</a:t>
            </a:r>
            <a:r>
              <a:rPr sz="4800" spc="9" baseline="2560" dirty="0" smtClean="0">
                <a:latin typeface="Calibri"/>
                <a:cs typeface="Calibri"/>
              </a:rPr>
              <a:t>l</a:t>
            </a:r>
            <a:r>
              <a:rPr sz="4800" spc="0" baseline="2560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12700" marR="61007">
              <a:lnSpc>
                <a:spcPts val="3460"/>
              </a:lnSpc>
              <a:spcBef>
                <a:spcPts val="1"/>
              </a:spcBef>
            </a:pPr>
            <a:r>
              <a:rPr sz="4800" spc="0" baseline="2560" dirty="0" smtClean="0">
                <a:latin typeface="Calibri"/>
                <a:cs typeface="Calibri"/>
              </a:rPr>
              <a:t>p</a:t>
            </a:r>
            <a:r>
              <a:rPr sz="4800" spc="-39" baseline="2560" dirty="0" smtClean="0">
                <a:latin typeface="Calibri"/>
                <a:cs typeface="Calibri"/>
              </a:rPr>
              <a:t>r</a:t>
            </a:r>
            <a:r>
              <a:rPr sz="4800" spc="0" baseline="2560" dirty="0" smtClean="0">
                <a:latin typeface="Calibri"/>
                <a:cs typeface="Calibri"/>
              </a:rPr>
              <a:t>ep</a:t>
            </a:r>
            <a:r>
              <a:rPr sz="4800" spc="9" baseline="2560" dirty="0" smtClean="0">
                <a:latin typeface="Calibri"/>
                <a:cs typeface="Calibri"/>
              </a:rPr>
              <a:t>a</a:t>
            </a:r>
            <a:r>
              <a:rPr sz="4800" spc="-54" baseline="2560" dirty="0" smtClean="0">
                <a:latin typeface="Calibri"/>
                <a:cs typeface="Calibri"/>
              </a:rPr>
              <a:t>r</a:t>
            </a:r>
            <a:r>
              <a:rPr sz="4800" spc="0" baseline="2560" dirty="0" smtClean="0">
                <a:latin typeface="Calibri"/>
                <a:cs typeface="Calibri"/>
              </a:rPr>
              <a:t>azione</a:t>
            </a:r>
            <a:r>
              <a:rPr sz="4800" spc="-14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dei</a:t>
            </a:r>
            <a:r>
              <a:rPr sz="4800" spc="9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p</a:t>
            </a:r>
            <a:r>
              <a:rPr sz="4800" spc="-59" baseline="2560" dirty="0" smtClean="0">
                <a:latin typeface="Calibri"/>
                <a:cs typeface="Calibri"/>
              </a:rPr>
              <a:t>r</a:t>
            </a:r>
            <a:r>
              <a:rPr sz="4800" spc="0" baseline="2560" dirty="0" smtClean="0">
                <a:latin typeface="Calibri"/>
                <a:cs typeface="Calibri"/>
              </a:rPr>
              <a:t>opri</a:t>
            </a:r>
            <a:r>
              <a:rPr sz="4800" spc="14" baseline="2560" dirty="0" smtClean="0">
                <a:latin typeface="Calibri"/>
                <a:cs typeface="Calibri"/>
              </a:rPr>
              <a:t> </a:t>
            </a:r>
            <a:r>
              <a:rPr sz="4800" spc="-29" baseline="2560" dirty="0" smtClean="0">
                <a:latin typeface="Calibri"/>
                <a:cs typeface="Calibri"/>
              </a:rPr>
              <a:t>s</a:t>
            </a:r>
            <a:r>
              <a:rPr sz="4800" spc="0" baseline="2560" dirty="0" smtClean="0">
                <a:latin typeface="Calibri"/>
                <a:cs typeface="Calibri"/>
              </a:rPr>
              <a:t>tud</a:t>
            </a:r>
            <a:r>
              <a:rPr sz="4800" spc="9" baseline="2560" dirty="0" smtClean="0">
                <a:latin typeface="Calibri"/>
                <a:cs typeface="Calibri"/>
              </a:rPr>
              <a:t>e</a:t>
            </a:r>
            <a:r>
              <a:rPr sz="4800" spc="-19" baseline="2560" dirty="0" smtClean="0">
                <a:latin typeface="Calibri"/>
                <a:cs typeface="Calibri"/>
              </a:rPr>
              <a:t>n</a:t>
            </a:r>
            <a:r>
              <a:rPr sz="4800" spc="0" baseline="2560" dirty="0" smtClean="0">
                <a:latin typeface="Calibri"/>
                <a:cs typeface="Calibri"/>
              </a:rPr>
              <a:t>ti</a:t>
            </a:r>
            <a:r>
              <a:rPr sz="4800" spc="19" baseline="2560" dirty="0" smtClean="0">
                <a:latin typeface="Calibri"/>
                <a:cs typeface="Calibri"/>
              </a:rPr>
              <a:t> </a:t>
            </a:r>
            <a:r>
              <a:rPr sz="4800" spc="0" baseline="2560" dirty="0" smtClean="0">
                <a:latin typeface="Calibri"/>
                <a:cs typeface="Calibri"/>
              </a:rPr>
              <a:t>a</a:t>
            </a:r>
            <a:r>
              <a:rPr sz="4800" spc="4" baseline="2560" dirty="0" smtClean="0">
                <a:latin typeface="Calibri"/>
                <a:cs typeface="Calibri"/>
              </a:rPr>
              <a:t>l</a:t>
            </a:r>
            <a:r>
              <a:rPr sz="4800" spc="0" baseline="2560" dirty="0" smtClean="0">
                <a:latin typeface="Calibri"/>
                <a:cs typeface="Calibri"/>
              </a:rPr>
              <a:t>l</a:t>
            </a:r>
            <a:r>
              <a:rPr sz="4800" spc="-75" baseline="2560" dirty="0" smtClean="0">
                <a:latin typeface="Calibri"/>
                <a:cs typeface="Calibri"/>
              </a:rPr>
              <a:t>’</a:t>
            </a:r>
            <a:r>
              <a:rPr sz="4800" spc="0" baseline="2560" dirty="0" smtClean="0">
                <a:latin typeface="Calibri"/>
                <a:cs typeface="Calibri"/>
              </a:rPr>
              <a:t>uso</a:t>
            </a:r>
            <a:endParaRPr sz="3200">
              <a:latin typeface="Calibri"/>
              <a:cs typeface="Calibri"/>
            </a:endParaRPr>
          </a:p>
          <a:p>
            <a:pPr marL="12700" marR="61007">
              <a:lnSpc>
                <a:spcPts val="3460"/>
              </a:lnSpc>
            </a:pPr>
            <a:r>
              <a:rPr sz="4800" spc="0" baseline="2560" dirty="0" smtClean="0">
                <a:latin typeface="Calibri"/>
                <a:cs typeface="Calibri"/>
              </a:rPr>
              <a:t>del</a:t>
            </a:r>
            <a:r>
              <a:rPr sz="4800" spc="9" baseline="2560" dirty="0" smtClean="0">
                <a:latin typeface="Calibri"/>
                <a:cs typeface="Calibri"/>
              </a:rPr>
              <a:t>l</a:t>
            </a:r>
            <a:r>
              <a:rPr sz="4800" spc="0" baseline="2560" dirty="0" smtClean="0">
                <a:latin typeface="Calibri"/>
                <a:cs typeface="Calibri"/>
              </a:rPr>
              <a:t>e</a:t>
            </a:r>
            <a:r>
              <a:rPr sz="4800" spc="-14" baseline="2560" dirty="0" smtClean="0">
                <a:latin typeface="Calibri"/>
                <a:cs typeface="Calibri"/>
              </a:rPr>
              <a:t> </a:t>
            </a:r>
            <a:r>
              <a:rPr sz="4800" spc="-29" baseline="2560" dirty="0" smtClean="0">
                <a:latin typeface="Calibri"/>
                <a:cs typeface="Calibri"/>
              </a:rPr>
              <a:t>t</a:t>
            </a:r>
            <a:r>
              <a:rPr sz="4800" spc="0" baseline="2560" dirty="0" smtClean="0">
                <a:latin typeface="Calibri"/>
                <a:cs typeface="Calibri"/>
              </a:rPr>
              <a:t>e</a:t>
            </a:r>
            <a:r>
              <a:rPr sz="4800" spc="9" baseline="2560" dirty="0" smtClean="0">
                <a:latin typeface="Calibri"/>
                <a:cs typeface="Calibri"/>
              </a:rPr>
              <a:t>c</a:t>
            </a:r>
            <a:r>
              <a:rPr sz="4800" spc="0" baseline="2560" dirty="0" smtClean="0">
                <a:latin typeface="Calibri"/>
                <a:cs typeface="Calibri"/>
              </a:rPr>
              <a:t>nol</a:t>
            </a:r>
            <a:r>
              <a:rPr sz="4800" spc="-14" baseline="2560" dirty="0" smtClean="0">
                <a:latin typeface="Calibri"/>
                <a:cs typeface="Calibri"/>
              </a:rPr>
              <a:t>o</a:t>
            </a:r>
            <a:r>
              <a:rPr sz="4800" spc="0" baseline="2560" dirty="0" smtClean="0">
                <a:latin typeface="Calibri"/>
                <a:cs typeface="Calibri"/>
              </a:rPr>
              <a:t>gie.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6144260" y="5387339"/>
            <a:ext cx="2001519" cy="147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9336" y="5623095"/>
            <a:ext cx="1332816" cy="999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59144" y="5602846"/>
            <a:ext cx="1373251" cy="1039710"/>
          </a:xfrm>
          <a:custGeom>
            <a:avLst/>
            <a:gdLst/>
            <a:ahLst/>
            <a:cxnLst/>
            <a:rect l="l" t="t" r="r" b="b"/>
            <a:pathLst>
              <a:path w="1373251" h="1039710">
                <a:moveTo>
                  <a:pt x="1373251" y="85521"/>
                </a:moveTo>
                <a:lnTo>
                  <a:pt x="62229" y="0"/>
                </a:lnTo>
                <a:lnTo>
                  <a:pt x="0" y="954176"/>
                </a:lnTo>
                <a:lnTo>
                  <a:pt x="1311021" y="1039710"/>
                </a:lnTo>
                <a:lnTo>
                  <a:pt x="1373251" y="85521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63459" y="5245099"/>
            <a:ext cx="1780540" cy="161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98599" y="5481026"/>
            <a:ext cx="1324039" cy="9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78471" y="5460873"/>
            <a:ext cx="1364233" cy="1039990"/>
          </a:xfrm>
          <a:custGeom>
            <a:avLst/>
            <a:gdLst/>
            <a:ahLst/>
            <a:cxnLst/>
            <a:rect l="l" t="t" r="r" b="b"/>
            <a:pathLst>
              <a:path w="1364233" h="1039990">
                <a:moveTo>
                  <a:pt x="0" y="76199"/>
                </a:moveTo>
                <a:lnTo>
                  <a:pt x="1308100" y="0"/>
                </a:lnTo>
                <a:lnTo>
                  <a:pt x="1364233" y="963815"/>
                </a:lnTo>
                <a:lnTo>
                  <a:pt x="56133" y="1039990"/>
                </a:lnTo>
                <a:lnTo>
                  <a:pt x="0" y="76199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40472" y="348376"/>
            <a:ext cx="6696056" cy="108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674" marR="2064215"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</a:t>
            </a:r>
            <a:r>
              <a:rPr sz="6000" spc="-9" baseline="3413" dirty="0" smtClean="0">
                <a:latin typeface="Calibri"/>
                <a:cs typeface="Calibri"/>
              </a:rPr>
              <a:t>N</a:t>
            </a:r>
            <a:r>
              <a:rPr sz="6000" spc="-34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O I</a:t>
            </a:r>
            <a:r>
              <a:rPr sz="6000" spc="19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15"/>
              </a:lnSpc>
              <a:spcBef>
                <a:spcPts val="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Com</a:t>
            </a:r>
            <a:r>
              <a:rPr sz="5400" spc="4" baseline="1517" dirty="0" smtClean="0">
                <a:latin typeface="Calibri"/>
                <a:cs typeface="Calibri"/>
              </a:rPr>
              <a:t>p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cy</a:t>
            </a:r>
            <a:r>
              <a:rPr sz="5400" spc="-4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an</a:t>
            </a:r>
            <a:r>
              <a:rPr sz="5400" spc="4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ds</a:t>
            </a:r>
            <a:r>
              <a:rPr sz="5400" spc="-54" baseline="1517" dirty="0" smtClean="0">
                <a:latin typeface="Calibri"/>
                <a:cs typeface="Calibri"/>
              </a:rPr>
              <a:t>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 </a:t>
            </a:r>
            <a:r>
              <a:rPr sz="5400" spc="-325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each</a:t>
            </a:r>
            <a:r>
              <a:rPr sz="5400" spc="9" baseline="1517" dirty="0" smtClean="0">
                <a:latin typeface="Calibri"/>
                <a:cs typeface="Calibri"/>
              </a:rPr>
              <a:t>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6257" y="2146295"/>
            <a:ext cx="228758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9157" y="2170826"/>
            <a:ext cx="529666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Gli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8756" y="2170826"/>
            <a:ext cx="1796432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</a:t>
            </a:r>
            <a:r>
              <a:rPr sz="4800" spc="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egna</a:t>
            </a:r>
            <a:r>
              <a:rPr sz="4800" spc="-19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2432" y="2170826"/>
            <a:ext cx="393431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3340" y="2170826"/>
            <a:ext cx="2203403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14" baseline="3413" dirty="0" smtClean="0">
                <a:latin typeface="Calibri"/>
                <a:cs typeface="Calibri"/>
              </a:rPr>
              <a:t>o</a:t>
            </a:r>
            <a:r>
              <a:rPr sz="4800" spc="9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gi </a:t>
            </a:r>
            <a:r>
              <a:rPr sz="4800" spc="4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d</a:t>
            </a:r>
            <a:r>
              <a:rPr sz="4800" spc="-19" baseline="3413" dirty="0" smtClean="0">
                <a:latin typeface="Calibri"/>
                <a:cs typeface="Calibri"/>
              </a:rPr>
              <a:t>e</a:t>
            </a:r>
            <a:r>
              <a:rPr sz="4800" spc="-29" baseline="3413" dirty="0" smtClean="0">
                <a:latin typeface="Calibri"/>
                <a:cs typeface="Calibri"/>
              </a:rPr>
              <a:t>v</a:t>
            </a:r>
            <a:r>
              <a:rPr sz="4800" spc="0" baseline="3413" dirty="0" smtClean="0">
                <a:latin typeface="Calibri"/>
                <a:cs typeface="Calibri"/>
              </a:rPr>
              <a:t>ono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3328" y="2170826"/>
            <a:ext cx="1151421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es</a:t>
            </a:r>
            <a:r>
              <a:rPr sz="4800" spc="1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2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9157" y="2658745"/>
            <a:ext cx="16052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</a:t>
            </a:r>
            <a:r>
              <a:rPr sz="4800" spc="-3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ep</a:t>
            </a:r>
            <a:r>
              <a:rPr sz="4800" spc="9" baseline="3413" dirty="0" smtClean="0">
                <a:latin typeface="Calibri"/>
                <a:cs typeface="Calibri"/>
              </a:rPr>
              <a:t>a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-14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ti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77909" y="2658745"/>
            <a:ext cx="158539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 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-59" baseline="3413" dirty="0" smtClean="0">
                <a:latin typeface="Calibri"/>
                <a:cs typeface="Calibri"/>
              </a:rPr>
              <a:t>f</a:t>
            </a:r>
            <a:r>
              <a:rPr sz="4800" spc="0" baseline="3413" dirty="0" smtClean="0">
                <a:latin typeface="Calibri"/>
                <a:cs typeface="Calibri"/>
              </a:rPr>
              <a:t>orni</a:t>
            </a: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8779" y="2658745"/>
            <a:ext cx="3742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0610" y="2658745"/>
            <a:ext cx="74283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lo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1451" y="2658745"/>
            <a:ext cx="144757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tud</a:t>
            </a:r>
            <a:r>
              <a:rPr sz="4800" spc="9" baseline="3413" dirty="0" smtClean="0">
                <a:latin typeface="Calibri"/>
                <a:cs typeface="Calibri"/>
              </a:rPr>
              <a:t>e</a:t>
            </a:r>
            <a:r>
              <a:rPr sz="4800" spc="-19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9157" y="3146679"/>
            <a:ext cx="206593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opp</a:t>
            </a:r>
            <a:r>
              <a:rPr sz="4800" spc="-14" baseline="3413" dirty="0" smtClean="0">
                <a:latin typeface="Calibri"/>
                <a:cs typeface="Calibri"/>
              </a:rPr>
              <a:t>o</a:t>
            </a:r>
            <a:r>
              <a:rPr sz="4800" spc="0" baseline="3413" dirty="0" smtClean="0">
                <a:latin typeface="Calibri"/>
                <a:cs typeface="Calibri"/>
              </a:rPr>
              <a:t>r</a:t>
            </a:r>
            <a:r>
              <a:rPr sz="4800" spc="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uni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à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6488" y="3146679"/>
            <a:ext cx="39314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9109" y="3146679"/>
            <a:ext cx="456267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app</a:t>
            </a:r>
            <a:r>
              <a:rPr sz="4800" spc="-2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end</a:t>
            </a:r>
            <a:r>
              <a:rPr sz="4800" spc="4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me</a:t>
            </a:r>
            <a:r>
              <a:rPr sz="4800" spc="-9" baseline="3413" dirty="0" smtClean="0">
                <a:latin typeface="Calibri"/>
                <a:cs typeface="Calibri"/>
              </a:rPr>
              <a:t>n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o suppor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-14" baseline="3413" dirty="0" smtClean="0">
                <a:latin typeface="Calibri"/>
                <a:cs typeface="Calibri"/>
              </a:rPr>
              <a:t>a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157" y="3634501"/>
            <a:ext cx="877881" cy="1016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dal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12700" marR="61007">
              <a:lnSpc>
                <a:spcPct val="101725"/>
              </a:lnSpc>
              <a:spcBef>
                <a:spcPts val="525"/>
              </a:spcBef>
            </a:pPr>
            <a:r>
              <a:rPr sz="3200" spc="-25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9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4466" y="3634501"/>
            <a:ext cx="1909982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4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nol</a:t>
            </a:r>
            <a:r>
              <a:rPr sz="4800" spc="-14" baseline="3413" dirty="0" smtClean="0">
                <a:latin typeface="Calibri"/>
                <a:cs typeface="Calibri"/>
              </a:rPr>
              <a:t>o</a:t>
            </a:r>
            <a:r>
              <a:rPr sz="4800" spc="0" baseline="3413" dirty="0" smtClean="0">
                <a:latin typeface="Calibri"/>
                <a:cs typeface="Calibri"/>
              </a:rPr>
              <a:t>gia.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57" y="4194428"/>
            <a:ext cx="2286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0214" y="4218940"/>
            <a:ext cx="110358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ab</a:t>
            </a:r>
            <a:r>
              <a:rPr sz="4800" spc="4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li</a:t>
            </a:r>
            <a:r>
              <a:rPr sz="4800" spc="-1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à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127" y="4218940"/>
            <a:ext cx="2885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è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7207" y="4218940"/>
            <a:ext cx="163759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</a:t>
            </a:r>
            <a:r>
              <a:rPr sz="4800" spc="-39" baseline="3413" dirty="0" smtClean="0">
                <a:latin typeface="Calibri"/>
                <a:cs typeface="Calibri"/>
              </a:rPr>
              <a:t>v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14" baseline="3413" dirty="0" smtClean="0">
                <a:latin typeface="Calibri"/>
                <a:cs typeface="Calibri"/>
              </a:rPr>
              <a:t>n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-14" baseline="3413" dirty="0" smtClean="0">
                <a:latin typeface="Calibri"/>
                <a:cs typeface="Calibri"/>
              </a:rPr>
              <a:t>a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2128" y="4218940"/>
            <a:ext cx="32351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oggi</a:t>
            </a:r>
            <a:r>
              <a:rPr sz="4800" spc="3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indi</a:t>
            </a:r>
            <a:r>
              <a:rPr sz="4800" spc="1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pen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ab</a:t>
            </a:r>
            <a:r>
              <a:rPr sz="4800" spc="4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57" y="4706635"/>
            <a:ext cx="595797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nel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2610" y="4706635"/>
            <a:ext cx="1781529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epe</a:t>
            </a:r>
            <a:r>
              <a:rPr sz="4800" spc="9" baseline="3413" dirty="0" smtClean="0">
                <a:latin typeface="Calibri"/>
                <a:cs typeface="Calibri"/>
              </a:rPr>
              <a:t>r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orio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7578" y="4706635"/>
            <a:ext cx="2296831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</a:t>
            </a:r>
            <a:r>
              <a:rPr sz="4800" spc="-6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84" baseline="3413" dirty="0" smtClean="0">
                <a:latin typeface="Calibri"/>
                <a:cs typeface="Calibri"/>
              </a:rPr>
              <a:t>f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s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onale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1110" y="4706635"/>
            <a:ext cx="393431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34125" y="4706635"/>
            <a:ext cx="797302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14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ni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157" y="5194554"/>
            <a:ext cx="200536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egna</a:t>
            </a:r>
            <a:r>
              <a:rPr sz="4800" spc="-14" baseline="3413" dirty="0" smtClean="0">
                <a:latin typeface="Calibri"/>
                <a:cs typeface="Calibri"/>
              </a:rPr>
              <a:t>n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14" baseline="3413" dirty="0" smtClean="0">
                <a:latin typeface="Calibri"/>
                <a:cs typeface="Calibri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146800" y="5430519"/>
            <a:ext cx="2001520" cy="1427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81750" y="5666084"/>
            <a:ext cx="1332816" cy="999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61557" y="5645835"/>
            <a:ext cx="1373250" cy="1039723"/>
          </a:xfrm>
          <a:custGeom>
            <a:avLst/>
            <a:gdLst/>
            <a:ahLst/>
            <a:cxnLst/>
            <a:rect l="l" t="t" r="r" b="b"/>
            <a:pathLst>
              <a:path w="1373250" h="1039723">
                <a:moveTo>
                  <a:pt x="1373250" y="85534"/>
                </a:moveTo>
                <a:lnTo>
                  <a:pt x="62229" y="0"/>
                </a:lnTo>
                <a:lnTo>
                  <a:pt x="0" y="954189"/>
                </a:lnTo>
                <a:lnTo>
                  <a:pt x="1311020" y="1039723"/>
                </a:lnTo>
                <a:lnTo>
                  <a:pt x="1373250" y="85534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66000" y="5288278"/>
            <a:ext cx="1778000" cy="1569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01012" y="5524028"/>
            <a:ext cx="1324039" cy="9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80883" y="5503926"/>
            <a:ext cx="1364234" cy="1039939"/>
          </a:xfrm>
          <a:custGeom>
            <a:avLst/>
            <a:gdLst/>
            <a:ahLst/>
            <a:cxnLst/>
            <a:rect l="l" t="t" r="r" b="b"/>
            <a:pathLst>
              <a:path w="1364234" h="1039939">
                <a:moveTo>
                  <a:pt x="0" y="76200"/>
                </a:moveTo>
                <a:lnTo>
                  <a:pt x="1308100" y="0"/>
                </a:lnTo>
                <a:lnTo>
                  <a:pt x="1364234" y="963752"/>
                </a:lnTo>
                <a:lnTo>
                  <a:pt x="56134" y="1039939"/>
                </a:lnTo>
                <a:lnTo>
                  <a:pt x="0" y="7620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40472" y="348376"/>
            <a:ext cx="6696056" cy="108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674" marR="2064215"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</a:t>
            </a:r>
            <a:r>
              <a:rPr sz="6000" spc="-9" baseline="3413" dirty="0" smtClean="0">
                <a:latin typeface="Calibri"/>
                <a:cs typeface="Calibri"/>
              </a:rPr>
              <a:t>N</a:t>
            </a:r>
            <a:r>
              <a:rPr sz="6000" spc="-34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O I</a:t>
            </a:r>
            <a:r>
              <a:rPr sz="6000" spc="19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15"/>
              </a:lnSpc>
              <a:spcBef>
                <a:spcPts val="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Com</a:t>
            </a:r>
            <a:r>
              <a:rPr sz="5400" spc="4" baseline="1517" dirty="0" smtClean="0">
                <a:latin typeface="Calibri"/>
                <a:cs typeface="Calibri"/>
              </a:rPr>
              <a:t>p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cy</a:t>
            </a:r>
            <a:r>
              <a:rPr sz="5400" spc="-4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an</a:t>
            </a:r>
            <a:r>
              <a:rPr sz="5400" spc="4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ds</a:t>
            </a:r>
            <a:r>
              <a:rPr sz="5400" spc="-54" baseline="1517" dirty="0" smtClean="0">
                <a:latin typeface="Calibri"/>
                <a:cs typeface="Calibri"/>
              </a:rPr>
              <a:t>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 </a:t>
            </a:r>
            <a:r>
              <a:rPr sz="5400" spc="-325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each</a:t>
            </a:r>
            <a:r>
              <a:rPr sz="5400" spc="9" baseline="1517" dirty="0" smtClean="0">
                <a:latin typeface="Calibri"/>
                <a:cs typeface="Calibri"/>
              </a:rPr>
              <a:t>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6417" y="1807725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9317" y="1830704"/>
            <a:ext cx="49778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Gli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76375" y="1830704"/>
            <a:ext cx="168560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nan</a:t>
            </a:r>
            <a:r>
              <a:rPr sz="4500" spc="-1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45739" y="1830704"/>
            <a:ext cx="12434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de</a:t>
            </a:r>
            <a:r>
              <a:rPr sz="4500" spc="-25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ono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3904" y="1830704"/>
            <a:ext cx="107907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14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-4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8621" y="1830704"/>
            <a:ext cx="150423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3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9" baseline="2730" dirty="0" smtClean="0">
                <a:latin typeface="Calibri"/>
                <a:cs typeface="Calibri"/>
              </a:rPr>
              <a:t>r</a:t>
            </a:r>
            <a:r>
              <a:rPr sz="4500" spc="-19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ti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28535" y="1830704"/>
            <a:ext cx="2650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9317" y="2242327"/>
            <a:ext cx="1328956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-59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ma</a:t>
            </a:r>
            <a:r>
              <a:rPr sz="4500" spc="-4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8199" y="2242327"/>
            <a:ext cx="170107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8258" y="2242327"/>
            <a:ext cx="1132933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-6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0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az</a:t>
            </a:r>
            <a:r>
              <a:rPr sz="4500" spc="-9" baseline="2730" dirty="0" smtClean="0">
                <a:latin typeface="Calibri"/>
                <a:cs typeface="Calibri"/>
              </a:rPr>
              <a:t>z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9618" y="2242327"/>
            <a:ext cx="370447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49868" y="2242327"/>
            <a:ext cx="989716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0" baseline="2730" dirty="0" smtClean="0">
                <a:latin typeface="Calibri"/>
                <a:cs typeface="Calibri"/>
              </a:rPr>
              <a:t>modo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8997" y="2242327"/>
            <a:ext cx="633906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0" baseline="2730" dirty="0" smtClean="0">
                <a:latin typeface="Calibri"/>
                <a:cs typeface="Calibri"/>
              </a:rPr>
              <a:t>che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0449" y="2242327"/>
            <a:ext cx="248784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0" baseline="2730" dirty="0" smtClean="0">
                <a:latin typeface="Calibri"/>
                <a:cs typeface="Calibri"/>
              </a:rPr>
              <a:t>qu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-34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ti</a:t>
            </a:r>
            <a:r>
              <a:rPr sz="4500" spc="64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pos</a:t>
            </a:r>
            <a:r>
              <a:rPr sz="4500" spc="9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ano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317" y="2654046"/>
            <a:ext cx="185707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par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ec</a:t>
            </a:r>
            <a:r>
              <a:rPr sz="4500" spc="-9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pa</a:t>
            </a:r>
            <a:r>
              <a:rPr sz="4500" spc="-3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5529" y="2654046"/>
            <a:ext cx="56108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3229" y="2654046"/>
            <a:ext cx="138557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34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n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25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gi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5794" y="2654046"/>
            <a:ext cx="63347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che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7026" y="2654046"/>
            <a:ext cx="144271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9" baseline="2730" dirty="0" smtClean="0">
                <a:latin typeface="Calibri"/>
                <a:cs typeface="Calibri"/>
              </a:rPr>
              <a:t>i</a:t>
            </a:r>
            <a:r>
              <a:rPr sz="4500" spc="-34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ano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5598" y="2654046"/>
            <a:ext cx="127622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ll</a:t>
            </a:r>
            <a:r>
              <a:rPr sz="4500" spc="-69" baseline="2730" dirty="0" smtClean="0">
                <a:latin typeface="Calibri"/>
                <a:cs typeface="Calibri"/>
              </a:rPr>
              <a:t>’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9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317" y="3065541"/>
            <a:ext cx="836294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del</a:t>
            </a:r>
            <a:r>
              <a:rPr sz="4500" spc="-9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3631" y="3065541"/>
            <a:ext cx="1796825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ecno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ogie.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417" y="3545720"/>
            <a:ext cx="215899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317" y="3568700"/>
            <a:ext cx="4322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Le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0335" y="3568700"/>
            <a:ext cx="107076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scuole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8575" y="3568700"/>
            <a:ext cx="27211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9636" y="3568700"/>
            <a:ext cx="45119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 c</a:t>
            </a:r>
            <a:r>
              <a:rPr sz="4500" spc="-9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a </a:t>
            </a:r>
            <a:r>
              <a:rPr sz="4500" spc="-3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eali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che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vi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tual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9317" y="3980195"/>
            <a:ext cx="7782460" cy="1641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60"/>
              </a:lnSpc>
              <a:spcBef>
                <a:spcPts val="158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9" baseline="2730" dirty="0" smtClean="0">
                <a:latin typeface="Calibri"/>
                <a:cs typeface="Calibri"/>
              </a:rPr>
              <a:t>e</a:t>
            </a:r>
            <a:r>
              <a:rPr sz="4500" spc="-14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ono</a:t>
            </a:r>
            <a:r>
              <a:rPr sz="4500" spc="-19" baseline="2730" dirty="0" smtClean="0">
                <a:latin typeface="Calibri"/>
                <a:cs typeface="Calibri"/>
              </a:rPr>
              <a:t> </a:t>
            </a:r>
            <a:r>
              <a:rPr sz="4500" spc="-54" baseline="2730" dirty="0" smtClean="0">
                <a:latin typeface="Calibri"/>
                <a:cs typeface="Calibri"/>
              </a:rPr>
              <a:t>a</a:t>
            </a:r>
            <a:r>
              <a:rPr sz="4500" spc="-14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9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na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ti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do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-19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ti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di </a:t>
            </a:r>
            <a:r>
              <a:rPr sz="4500" spc="-9" baseline="2730" dirty="0" smtClean="0">
                <a:latin typeface="Calibri"/>
                <a:cs typeface="Calibri"/>
              </a:rPr>
              <a:t>ri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6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se</a:t>
            </a:r>
            <a:r>
              <a:rPr sz="4500" spc="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240"/>
              </a:lnSpc>
              <a:spcBef>
                <a:spcPts val="4"/>
              </a:spcBef>
            </a:pPr>
            <a:r>
              <a:rPr sz="4500" spc="-29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ompe</a:t>
            </a:r>
            <a:r>
              <a:rPr sz="4500" spc="-50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z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9" baseline="2730" dirty="0" smtClean="0">
                <a:latin typeface="Calibri"/>
                <a:cs typeface="Calibri"/>
              </a:rPr>
              <a:t> 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ecno</a:t>
            </a:r>
            <a:r>
              <a:rPr sz="4500" spc="-9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ogi</a:t>
            </a:r>
            <a:r>
              <a:rPr sz="4500" spc="-9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che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-44" baseline="2730" dirty="0" smtClean="0">
                <a:latin typeface="Calibri"/>
                <a:cs typeface="Calibri"/>
              </a:rPr>
              <a:t>tt</a:t>
            </a:r>
            <a:r>
              <a:rPr sz="4500" spc="0" baseline="2730" dirty="0" smtClean="0">
                <a:latin typeface="Calibri"/>
                <a:cs typeface="Calibri"/>
              </a:rPr>
              <a:t>ano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 </a:t>
            </a:r>
            <a:r>
              <a:rPr sz="4500" spc="14" baseline="2730" dirty="0" smtClean="0">
                <a:latin typeface="Calibri"/>
                <a:cs typeface="Calibri"/>
              </a:rPr>
              <a:t>g</a:t>
            </a:r>
            <a:r>
              <a:rPr sz="4500" spc="-6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ado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240"/>
              </a:lnSpc>
            </a:pPr>
            <a:r>
              <a:rPr sz="4500" spc="0" baseline="2730" dirty="0" smtClean="0">
                <a:latin typeface="Calibri"/>
                <a:cs typeface="Calibri"/>
              </a:rPr>
              <a:t>di </a:t>
            </a:r>
            <a:r>
              <a:rPr sz="4500" spc="-9" baseline="2730" dirty="0" smtClean="0">
                <a:latin typeface="Calibri"/>
                <a:cs typeface="Calibri"/>
              </a:rPr>
              <a:t>t</a:t>
            </a:r>
            <a:r>
              <a:rPr sz="4500" spc="-6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asme</a:t>
            </a:r>
            <a:r>
              <a:rPr sz="4500" spc="-50" baseline="2730" dirty="0" smtClean="0">
                <a:latin typeface="Calibri"/>
                <a:cs typeface="Calibri"/>
              </a:rPr>
              <a:t>t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 </a:t>
            </a:r>
            <a:r>
              <a:rPr sz="4500" spc="-29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19" baseline="2730" dirty="0" smtClean="0">
                <a:latin typeface="Calibri"/>
                <a:cs typeface="Calibri"/>
              </a:rPr>
              <a:t>n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en</a:t>
            </a:r>
            <a:r>
              <a:rPr sz="4500" spc="9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ti</a:t>
            </a:r>
            <a:r>
              <a:rPr sz="4500" spc="-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dis</a:t>
            </a:r>
            <a:r>
              <a:rPr sz="4500" spc="-9" baseline="2730" dirty="0" smtClean="0">
                <a:latin typeface="Calibri"/>
                <a:cs typeface="Calibri"/>
              </a:rPr>
              <a:t>ci</a:t>
            </a:r>
            <a:r>
              <a:rPr sz="4500" spc="0" baseline="2730" dirty="0" smtClean="0">
                <a:latin typeface="Calibri"/>
                <a:cs typeface="Calibri"/>
              </a:rPr>
              <a:t>pl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nar</a:t>
            </a:r>
            <a:r>
              <a:rPr sz="4500" spc="-9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abi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-9" baseline="2730" dirty="0" smtClean="0">
                <a:latin typeface="Calibri"/>
                <a:cs typeface="Calibri"/>
              </a:rPr>
              <a:t>i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à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240"/>
              </a:lnSpc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 </a:t>
            </a:r>
            <a:r>
              <a:rPr sz="4500" spc="-25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onc</a:t>
            </a:r>
            <a:r>
              <a:rPr sz="4500" spc="-19" baseline="2730" dirty="0" smtClean="0">
                <a:latin typeface="Calibri"/>
                <a:cs typeface="Calibri"/>
              </a:rPr>
              <a:t>e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ti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ch</a:t>
            </a:r>
            <a:r>
              <a:rPr sz="4500" spc="-9" baseline="2730" dirty="0" smtClean="0">
                <a:latin typeface="Calibri"/>
                <a:cs typeface="Calibri"/>
              </a:rPr>
              <a:t>i</a:t>
            </a:r>
            <a:r>
              <a:rPr sz="4500" spc="-54" baseline="2730" dirty="0" smtClean="0">
                <a:latin typeface="Calibri"/>
                <a:cs typeface="Calibri"/>
              </a:rPr>
              <a:t>a</a:t>
            </a:r>
            <a:r>
              <a:rPr sz="4500" spc="-14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ll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4" baseline="2730" dirty="0" smtClean="0">
                <a:latin typeface="Calibri"/>
                <a:cs typeface="Calibri"/>
              </a:rPr>
              <a:t> </a:t>
            </a:r>
            <a:r>
              <a:rPr sz="4500" spc="-4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ecno</a:t>
            </a:r>
            <a:r>
              <a:rPr sz="4500" spc="-9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ogia.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6179820" y="5460999"/>
            <a:ext cx="2001520" cy="139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15658" y="5695104"/>
            <a:ext cx="1332816" cy="999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5466" y="5674855"/>
            <a:ext cx="1373251" cy="1039710"/>
          </a:xfrm>
          <a:custGeom>
            <a:avLst/>
            <a:gdLst/>
            <a:ahLst/>
            <a:cxnLst/>
            <a:rect l="l" t="t" r="r" b="b"/>
            <a:pathLst>
              <a:path w="1373251" h="1039710">
                <a:moveTo>
                  <a:pt x="1373251" y="85521"/>
                </a:moveTo>
                <a:lnTo>
                  <a:pt x="62230" y="0"/>
                </a:lnTo>
                <a:lnTo>
                  <a:pt x="0" y="954176"/>
                </a:lnTo>
                <a:lnTo>
                  <a:pt x="1311020" y="1039710"/>
                </a:lnTo>
                <a:lnTo>
                  <a:pt x="1373251" y="85521"/>
                </a:lnTo>
                <a:close/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99020" y="5318759"/>
            <a:ext cx="1744979" cy="1539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34921" y="5553035"/>
            <a:ext cx="1324039" cy="9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14793" y="5532882"/>
            <a:ext cx="1364233" cy="1039990"/>
          </a:xfrm>
          <a:custGeom>
            <a:avLst/>
            <a:gdLst/>
            <a:ahLst/>
            <a:cxnLst/>
            <a:rect l="l" t="t" r="r" b="b"/>
            <a:pathLst>
              <a:path w="1364233" h="1039990">
                <a:moveTo>
                  <a:pt x="0" y="76212"/>
                </a:moveTo>
                <a:lnTo>
                  <a:pt x="1308100" y="0"/>
                </a:lnTo>
                <a:lnTo>
                  <a:pt x="1364233" y="963815"/>
                </a:lnTo>
                <a:lnTo>
                  <a:pt x="56133" y="1039990"/>
                </a:lnTo>
                <a:lnTo>
                  <a:pt x="0" y="76212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40472" y="348376"/>
            <a:ext cx="6696056" cy="108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674" marR="2064215"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</a:t>
            </a:r>
            <a:r>
              <a:rPr sz="6000" spc="-9" baseline="3413" dirty="0" smtClean="0">
                <a:latin typeface="Calibri"/>
                <a:cs typeface="Calibri"/>
              </a:rPr>
              <a:t>N</a:t>
            </a:r>
            <a:r>
              <a:rPr sz="6000" spc="-34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O I</a:t>
            </a:r>
            <a:r>
              <a:rPr sz="6000" spc="19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15"/>
              </a:lnSpc>
              <a:spcBef>
                <a:spcPts val="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Com</a:t>
            </a:r>
            <a:r>
              <a:rPr sz="5400" spc="4" baseline="1517" dirty="0" smtClean="0">
                <a:latin typeface="Calibri"/>
                <a:cs typeface="Calibri"/>
              </a:rPr>
              <a:t>p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cy</a:t>
            </a:r>
            <a:r>
              <a:rPr sz="5400" spc="-4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an</a:t>
            </a:r>
            <a:r>
              <a:rPr sz="5400" spc="4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ds</a:t>
            </a:r>
            <a:r>
              <a:rPr sz="5400" spc="-54" baseline="1517" dirty="0" smtClean="0">
                <a:latin typeface="Calibri"/>
                <a:cs typeface="Calibri"/>
              </a:rPr>
              <a:t>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 </a:t>
            </a:r>
            <a:r>
              <a:rPr sz="5400" spc="-325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each</a:t>
            </a:r>
            <a:r>
              <a:rPr sz="5400" spc="9" baseline="1517" dirty="0" smtClean="0">
                <a:latin typeface="Calibri"/>
                <a:cs typeface="Calibri"/>
              </a:rPr>
              <a:t>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" y="1930272"/>
            <a:ext cx="2286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7244" y="1954784"/>
            <a:ext cx="7246392" cy="1407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59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Le s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mul</a:t>
            </a:r>
            <a:r>
              <a:rPr sz="4800" spc="14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zioni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i</a:t>
            </a:r>
            <a:r>
              <a:rPr sz="4800" spc="-14" baseline="3413" dirty="0" smtClean="0">
                <a:latin typeface="Calibri"/>
                <a:cs typeface="Calibri"/>
              </a:rPr>
              <a:t>n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50" baseline="3413" dirty="0" smtClean="0">
                <a:latin typeface="Calibri"/>
                <a:cs typeface="Calibri"/>
              </a:rPr>
              <a:t>r</a:t>
            </a:r>
            <a:r>
              <a:rPr sz="4800" spc="-14" baseline="3413" dirty="0" smtClean="0">
                <a:latin typeface="Calibri"/>
                <a:cs typeface="Calibri"/>
              </a:rPr>
              <a:t>a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-44" baseline="3413" dirty="0" smtClean="0">
                <a:latin typeface="Calibri"/>
                <a:cs typeface="Calibri"/>
              </a:rPr>
              <a:t>v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5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al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-14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ompu</a:t>
            </a:r>
            <a:r>
              <a:rPr sz="4800" spc="-3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26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,</a:t>
            </a:r>
            <a:r>
              <a:rPr sz="4800" spc="25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  <a:p>
            <a:pPr marL="12700" marR="60959">
              <a:lnSpc>
                <a:spcPts val="3845"/>
              </a:lnSpc>
              <a:spcBef>
                <a:spcPts val="24"/>
              </a:spcBef>
            </a:pPr>
            <a:r>
              <a:rPr sz="4800" spc="0" baseline="1706" dirty="0" smtClean="0">
                <a:latin typeface="Calibri"/>
                <a:cs typeface="Calibri"/>
              </a:rPr>
              <a:t>ri</a:t>
            </a:r>
            <a:r>
              <a:rPr sz="4800" spc="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o</a:t>
            </a:r>
            <a:r>
              <a:rPr sz="4800" spc="-64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se</a:t>
            </a:r>
            <a:r>
              <a:rPr sz="4800" spc="-1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edu</a:t>
            </a:r>
            <a:r>
              <a:rPr sz="4800" spc="-14" baseline="1706" dirty="0" smtClean="0">
                <a:latin typeface="Calibri"/>
                <a:cs typeface="Calibri"/>
              </a:rPr>
              <a:t>ca</a:t>
            </a:r>
            <a:r>
              <a:rPr sz="4800" spc="0" baseline="1706" dirty="0" smtClean="0">
                <a:latin typeface="Calibri"/>
                <a:cs typeface="Calibri"/>
              </a:rPr>
              <a:t>t</a:t>
            </a:r>
            <a:r>
              <a:rPr sz="4800" spc="9" baseline="1706" dirty="0" smtClean="0">
                <a:latin typeface="Calibri"/>
                <a:cs typeface="Calibri"/>
              </a:rPr>
              <a:t>i</a:t>
            </a:r>
            <a:r>
              <a:rPr sz="4800" spc="-44" baseline="1706" dirty="0" smtClean="0">
                <a:latin typeface="Calibri"/>
                <a:cs typeface="Calibri"/>
              </a:rPr>
              <a:t>v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1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digi</a:t>
            </a:r>
            <a:r>
              <a:rPr sz="4800" spc="-2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ali</a:t>
            </a:r>
            <a:r>
              <a:rPr sz="4800" spc="25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o</a:t>
            </a:r>
            <a:r>
              <a:rPr sz="4800" spc="-1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i sofi</a:t>
            </a:r>
            <a:r>
              <a:rPr sz="4800" spc="-25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t</a:t>
            </a:r>
            <a:r>
              <a:rPr sz="4800" spc="9" baseline="1706" dirty="0" smtClean="0">
                <a:latin typeface="Calibri"/>
                <a:cs typeface="Calibri"/>
              </a:rPr>
              <a:t>i</a:t>
            </a:r>
            <a:r>
              <a:rPr sz="4800" spc="-14" baseline="1706" dirty="0" smtClean="0">
                <a:latin typeface="Calibri"/>
                <a:cs typeface="Calibri"/>
              </a:rPr>
              <a:t>ca</a:t>
            </a:r>
            <a:r>
              <a:rPr sz="4800" spc="0" baseline="1706" dirty="0" smtClean="0">
                <a:latin typeface="Calibri"/>
                <a:cs typeface="Calibri"/>
              </a:rPr>
              <a:t>ti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</a:pPr>
            <a:r>
              <a:rPr sz="4800" spc="-2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t</a:t>
            </a:r>
            <a:r>
              <a:rPr sz="4800" spc="9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um</a:t>
            </a:r>
            <a:r>
              <a:rPr sz="4800" spc="4" baseline="1706" dirty="0" smtClean="0">
                <a:latin typeface="Calibri"/>
                <a:cs typeface="Calibri"/>
              </a:rPr>
              <a:t>e</a:t>
            </a:r>
            <a:r>
              <a:rPr sz="4800" spc="-19" baseline="1706" dirty="0" smtClean="0">
                <a:latin typeface="Calibri"/>
                <a:cs typeface="Calibri"/>
              </a:rPr>
              <a:t>n</a:t>
            </a:r>
            <a:r>
              <a:rPr sz="4800" spc="0" baseline="1706" dirty="0" smtClean="0">
                <a:latin typeface="Calibri"/>
                <a:cs typeface="Calibri"/>
              </a:rPr>
              <a:t>ti</a:t>
            </a:r>
            <a:r>
              <a:rPr sz="4800" spc="-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di </a:t>
            </a:r>
            <a:r>
              <a:rPr sz="4800" spc="-54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a</a:t>
            </a:r>
            <a:r>
              <a:rPr sz="4800" spc="9" baseline="1706" dirty="0" smtClean="0">
                <a:latin typeface="Calibri"/>
                <a:cs typeface="Calibri"/>
              </a:rPr>
              <a:t>c</a:t>
            </a:r>
            <a:r>
              <a:rPr sz="4800" spc="-9" baseline="1706" dirty="0" smtClean="0">
                <a:latin typeface="Calibri"/>
                <a:cs typeface="Calibri"/>
              </a:rPr>
              <a:t>c</a:t>
            </a:r>
            <a:r>
              <a:rPr sz="4800" spc="0" baseline="1706" dirty="0" smtClean="0">
                <a:latin typeface="Calibri"/>
                <a:cs typeface="Calibri"/>
              </a:rPr>
              <a:t>ol</a:t>
            </a:r>
            <a:r>
              <a:rPr sz="4800" spc="-34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a</a:t>
            </a:r>
            <a:r>
              <a:rPr sz="4800" spc="-3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e </a:t>
            </a:r>
            <a:r>
              <a:rPr sz="4800" spc="4" baseline="1706" dirty="0" smtClean="0">
                <a:latin typeface="Calibri"/>
                <a:cs typeface="Calibri"/>
              </a:rPr>
              <a:t>a</a:t>
            </a:r>
            <a:r>
              <a:rPr sz="4800" spc="0" baseline="1706" dirty="0" smtClean="0">
                <a:latin typeface="Calibri"/>
                <a:cs typeface="Calibri"/>
              </a:rPr>
              <a:t>na</a:t>
            </a:r>
            <a:r>
              <a:rPr sz="4800" spc="4" baseline="1706" dirty="0" smtClean="0">
                <a:latin typeface="Calibri"/>
                <a:cs typeface="Calibri"/>
              </a:rPr>
              <a:t>l</a:t>
            </a:r>
            <a:r>
              <a:rPr sz="4800" spc="0" baseline="1706" dirty="0" smtClean="0">
                <a:latin typeface="Calibri"/>
                <a:cs typeface="Calibri"/>
              </a:rPr>
              <a:t>i</a:t>
            </a:r>
            <a:r>
              <a:rPr sz="4800" spc="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i</a:t>
            </a:r>
            <a:r>
              <a:rPr sz="4800" spc="-1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dei</a:t>
            </a:r>
            <a:r>
              <a:rPr sz="4800" spc="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d</a:t>
            </a:r>
            <a:r>
              <a:rPr sz="4800" spc="-14" baseline="1706" dirty="0" smtClean="0">
                <a:latin typeface="Calibri"/>
                <a:cs typeface="Calibri"/>
              </a:rPr>
              <a:t>a</a:t>
            </a:r>
            <a:r>
              <a:rPr sz="4800" spc="0" baseline="1706" dirty="0" smtClean="0">
                <a:latin typeface="Calibri"/>
                <a:cs typeface="Calibri"/>
              </a:rPr>
              <a:t>t</a:t>
            </a:r>
            <a:r>
              <a:rPr sz="4800" spc="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, sono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7244" y="3418458"/>
            <a:ext cx="511766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solo al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uni</a:t>
            </a:r>
            <a:r>
              <a:rPr sz="4800" spc="1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degli </a:t>
            </a:r>
            <a:r>
              <a:rPr sz="4800" spc="-2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um</a:t>
            </a:r>
            <a:r>
              <a:rPr sz="4800" spc="4" baseline="3413" dirty="0" smtClean="0">
                <a:latin typeface="Calibri"/>
                <a:cs typeface="Calibri"/>
              </a:rPr>
              <a:t>e</a:t>
            </a:r>
            <a:r>
              <a:rPr sz="4800" spc="-19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ti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0976" y="3418458"/>
            <a:ext cx="203142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onse</a:t>
            </a:r>
            <a:r>
              <a:rPr sz="4800" spc="-14" baseline="3413" dirty="0" smtClean="0">
                <a:latin typeface="Calibri"/>
                <a:cs typeface="Calibri"/>
              </a:rPr>
              <a:t>n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ono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244" y="3906281"/>
            <a:ext cx="659347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agli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6586" y="3906281"/>
            <a:ext cx="1796025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ins</a:t>
            </a:r>
            <a:r>
              <a:rPr sz="4800" spc="9" baseline="3413" dirty="0" smtClean="0">
                <a:latin typeface="Calibri"/>
                <a:cs typeface="Calibri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g</a:t>
            </a:r>
            <a:r>
              <a:rPr sz="4800" spc="-9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-14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1076" y="3906281"/>
            <a:ext cx="393431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1984" y="3906281"/>
            <a:ext cx="1206328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50" baseline="3413" dirty="0" smtClean="0">
                <a:latin typeface="Calibri"/>
                <a:cs typeface="Calibri"/>
              </a:rPr>
              <a:t>f</a:t>
            </a:r>
            <a:r>
              <a:rPr sz="4800" spc="0" baseline="3413" dirty="0" smtClean="0">
                <a:latin typeface="Calibri"/>
                <a:cs typeface="Calibri"/>
              </a:rPr>
              <a:t>orni</a:t>
            </a:r>
            <a:r>
              <a:rPr sz="4800" spc="-3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2667" y="3906281"/>
            <a:ext cx="2067123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op</a:t>
            </a:r>
            <a:r>
              <a:rPr sz="4800" spc="-14" baseline="3413" dirty="0" smtClean="0">
                <a:latin typeface="Calibri"/>
                <a:cs typeface="Calibri"/>
              </a:rPr>
              <a:t>p</a:t>
            </a:r>
            <a:r>
              <a:rPr sz="4800" spc="0" baseline="3413" dirty="0" smtClean="0">
                <a:latin typeface="Calibri"/>
                <a:cs typeface="Calibri"/>
              </a:rPr>
              <a:t>ortuni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à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9658" y="3906281"/>
            <a:ext cx="393431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244" y="4394200"/>
            <a:ext cx="2018644" cy="91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673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</a:t>
            </a:r>
            <a:r>
              <a:rPr sz="4800" spc="-3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ed</a:t>
            </a:r>
            <a:r>
              <a:rPr sz="4800" spc="9" baseline="3413" dirty="0" smtClean="0">
                <a:latin typeface="Calibri"/>
                <a:cs typeface="Calibri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n</a:t>
            </a:r>
            <a:r>
              <a:rPr sz="4800" spc="-64" baseline="3413" dirty="0" smtClean="0">
                <a:latin typeface="Calibri"/>
                <a:cs typeface="Calibri"/>
              </a:rPr>
              <a:t>z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spc="0" baseline="1706" dirty="0" smtClean="0">
                <a:latin typeface="Calibri"/>
                <a:cs typeface="Calibri"/>
              </a:rPr>
              <a:t>sp</a:t>
            </a:r>
            <a:r>
              <a:rPr sz="4800" spc="4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59" baseline="1706" dirty="0" smtClean="0">
                <a:latin typeface="Calibri"/>
                <a:cs typeface="Calibri"/>
              </a:rPr>
              <a:t>g</a:t>
            </a:r>
            <a:r>
              <a:rPr sz="4800" spc="0" baseline="1706" dirty="0" smtClean="0">
                <a:latin typeface="Calibri"/>
                <a:cs typeface="Calibri"/>
              </a:rPr>
              <a:t>azione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4515" y="4394200"/>
            <a:ext cx="251861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inim</a:t>
            </a:r>
            <a:r>
              <a:rPr sz="4800" spc="9" baseline="3413" dirty="0" smtClean="0">
                <a:latin typeface="Calibri"/>
                <a:cs typeface="Calibri"/>
              </a:rPr>
              <a:t>m</a:t>
            </a:r>
            <a:r>
              <a:rPr sz="4800" spc="0" baseline="3413" dirty="0" smtClean="0">
                <a:latin typeface="Calibri"/>
                <a:cs typeface="Calibri"/>
              </a:rPr>
              <a:t>agin</a:t>
            </a:r>
            <a:r>
              <a:rPr sz="4800" spc="9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bili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5389" y="4394200"/>
            <a:ext cx="64377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6256" y="4394200"/>
            <a:ext cx="3742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la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33700" y="4881895"/>
            <a:ext cx="3814929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dei </a:t>
            </a:r>
            <a:r>
              <a:rPr sz="4800" spc="-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29" baseline="3413" dirty="0" smtClean="0">
                <a:latin typeface="Calibri"/>
                <a:cs typeface="Calibri"/>
              </a:rPr>
              <a:t>nt</a:t>
            </a:r>
            <a:r>
              <a:rPr sz="4800" spc="0" baseline="3413" dirty="0" smtClean="0">
                <a:latin typeface="Calibri"/>
                <a:cs typeface="Calibri"/>
              </a:rPr>
              <a:t>enu</a:t>
            </a:r>
            <a:r>
              <a:rPr sz="4800" spc="4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i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did</a:t>
            </a:r>
            <a:r>
              <a:rPr sz="4800" spc="-14" baseline="3413" dirty="0" smtClean="0">
                <a:latin typeface="Calibri"/>
                <a:cs typeface="Calibri"/>
              </a:rPr>
              <a:t>a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c</a:t>
            </a:r>
            <a:r>
              <a:rPr sz="4800" spc="1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240472" y="348376"/>
            <a:ext cx="6696056" cy="108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674" marR="2064215"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</a:t>
            </a:r>
            <a:r>
              <a:rPr sz="6000" spc="-9" baseline="3413" dirty="0" smtClean="0">
                <a:latin typeface="Calibri"/>
                <a:cs typeface="Calibri"/>
              </a:rPr>
              <a:t>N</a:t>
            </a:r>
            <a:r>
              <a:rPr sz="6000" spc="-34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O I</a:t>
            </a:r>
            <a:r>
              <a:rPr sz="6000" spc="19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15"/>
              </a:lnSpc>
              <a:spcBef>
                <a:spcPts val="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Com</a:t>
            </a:r>
            <a:r>
              <a:rPr sz="5400" spc="4" baseline="1517" dirty="0" smtClean="0">
                <a:latin typeface="Calibri"/>
                <a:cs typeface="Calibri"/>
              </a:rPr>
              <a:t>p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cy</a:t>
            </a:r>
            <a:r>
              <a:rPr sz="5400" spc="-4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an</a:t>
            </a:r>
            <a:r>
              <a:rPr sz="5400" spc="4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ds</a:t>
            </a:r>
            <a:r>
              <a:rPr sz="5400" spc="-54" baseline="1517" dirty="0" smtClean="0">
                <a:latin typeface="Calibri"/>
                <a:cs typeface="Calibri"/>
              </a:rPr>
              <a:t>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 </a:t>
            </a:r>
            <a:r>
              <a:rPr sz="5400" spc="-325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each</a:t>
            </a:r>
            <a:r>
              <a:rPr sz="5400" spc="9" baseline="1517" dirty="0" smtClean="0">
                <a:latin typeface="Calibri"/>
                <a:cs typeface="Calibri"/>
              </a:rPr>
              <a:t>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257" y="1954784"/>
            <a:ext cx="299519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Nell</a:t>
            </a:r>
            <a:r>
              <a:rPr sz="4800" spc="-234" baseline="3413" dirty="0" smtClean="0">
                <a:latin typeface="Calibri"/>
                <a:cs typeface="Calibri"/>
              </a:rPr>
              <a:t>’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4" baseline="3413" dirty="0" smtClean="0">
                <a:latin typeface="Calibri"/>
                <a:cs typeface="Calibri"/>
              </a:rPr>
              <a:t>m</a:t>
            </a:r>
            <a:r>
              <a:rPr sz="4800" spc="0" baseline="3413" dirty="0" smtClean="0">
                <a:latin typeface="Calibri"/>
                <a:cs typeface="Calibri"/>
              </a:rPr>
              <a:t>bi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o 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di un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1717" y="1954784"/>
            <a:ext cx="134839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s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-29" baseline="3413" dirty="0" smtClean="0">
                <a:latin typeface="Calibri"/>
                <a:cs typeface="Calibri"/>
              </a:rPr>
              <a:t>st</a:t>
            </a:r>
            <a:r>
              <a:rPr sz="4800" spc="0" baseline="3413" dirty="0" smtClean="0">
                <a:latin typeface="Calibri"/>
                <a:cs typeface="Calibri"/>
              </a:rPr>
              <a:t>ema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5656" y="1954784"/>
            <a:ext cx="154750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dida</a:t>
            </a:r>
            <a:r>
              <a:rPr sz="4800" spc="-3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9" baseline="3413" dirty="0" smtClean="0">
                <a:latin typeface="Calibri"/>
                <a:cs typeface="Calibri"/>
              </a:rPr>
              <a:t>i</a:t>
            </a:r>
            <a:r>
              <a:rPr sz="4800" spc="-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6699" y="1954784"/>
            <a:ext cx="67393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2442606"/>
            <a:ext cx="1667830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ric</a:t>
            </a:r>
            <a:r>
              <a:rPr sz="4800" spc="-14" baseline="3413" dirty="0" smtClean="0">
                <a:latin typeface="Calibri"/>
                <a:cs typeface="Calibri"/>
              </a:rPr>
              <a:t>o</a:t>
            </a:r>
            <a:r>
              <a:rPr sz="4800" spc="0" baseline="3413" dirty="0" smtClean="0">
                <a:latin typeface="Calibri"/>
                <a:cs typeface="Calibri"/>
              </a:rPr>
              <a:t>nosce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8564" y="2442606"/>
            <a:ext cx="273084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9490" y="2442606"/>
            <a:ext cx="1106682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44" baseline="3413" dirty="0" smtClean="0">
                <a:latin typeface="Calibri"/>
                <a:cs typeface="Calibri"/>
              </a:rPr>
              <a:t>v</a:t>
            </a:r>
            <a:r>
              <a:rPr sz="4800" spc="0" baseline="3413" dirty="0" smtClean="0">
                <a:latin typeface="Calibri"/>
                <a:cs typeface="Calibri"/>
              </a:rPr>
              <a:t>alo</a:t>
            </a: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2967" y="2442606"/>
            <a:ext cx="2883752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peda</a:t>
            </a:r>
            <a:r>
              <a:rPr sz="4800" spc="-19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14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i</a:t>
            </a:r>
            <a:r>
              <a:rPr sz="4800" spc="-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2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del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2930525"/>
            <a:ext cx="718207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nolo</a:t>
            </a:r>
            <a:r>
              <a:rPr sz="4800" spc="-14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i</a:t>
            </a:r>
            <a:r>
              <a:rPr sz="4800" spc="9" baseline="3413" dirty="0" smtClean="0">
                <a:latin typeface="Calibri"/>
                <a:cs typeface="Calibri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,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gli </a:t>
            </a:r>
            <a:r>
              <a:rPr sz="4800" b="1" spc="-39" baseline="3413" dirty="0" smtClean="0">
                <a:latin typeface="Calibri"/>
                <a:cs typeface="Calibri"/>
              </a:rPr>
              <a:t>s</a:t>
            </a:r>
            <a:r>
              <a:rPr sz="4800" b="1" spc="-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ud</a:t>
            </a:r>
            <a:r>
              <a:rPr sz="4800" b="1" spc="9" baseline="3413" dirty="0" smtClean="0">
                <a:latin typeface="Calibri"/>
                <a:cs typeface="Calibri"/>
              </a:rPr>
              <a:t>e</a:t>
            </a:r>
            <a:r>
              <a:rPr sz="4800" b="1" spc="-19" baseline="3413" dirty="0" smtClean="0">
                <a:latin typeface="Calibri"/>
                <a:cs typeface="Calibri"/>
              </a:rPr>
              <a:t>n</a:t>
            </a:r>
            <a:r>
              <a:rPr sz="4800" b="1" spc="-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i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-14" baseline="3413" dirty="0" smtClean="0">
                <a:latin typeface="Calibri"/>
                <a:cs typeface="Calibri"/>
              </a:rPr>
              <a:t>v</a:t>
            </a:r>
            <a:r>
              <a:rPr sz="4800" b="1" spc="4" baseline="3413" dirty="0" smtClean="0"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latin typeface="Calibri"/>
                <a:cs typeface="Calibri"/>
              </a:rPr>
              <a:t>n</a:t>
            </a:r>
            <a:r>
              <a:rPr sz="4800" b="1" spc="-34" baseline="3413" dirty="0" smtClean="0">
                <a:latin typeface="Calibri"/>
                <a:cs typeface="Calibri"/>
              </a:rPr>
              <a:t>g</a:t>
            </a:r>
            <a:r>
              <a:rPr sz="4800" b="1" spc="0" baseline="3413" dirty="0" smtClean="0">
                <a:latin typeface="Calibri"/>
                <a:cs typeface="Calibri"/>
              </a:rPr>
              <a:t>ono</a:t>
            </a:r>
            <a:r>
              <a:rPr sz="4800" b="1" spc="-39" baseline="3413" dirty="0" smtClean="0">
                <a:latin typeface="Calibri"/>
                <a:cs typeface="Calibri"/>
              </a:rPr>
              <a:t> </a:t>
            </a:r>
            <a:r>
              <a:rPr sz="4800" b="1" spc="-34" baseline="3413" dirty="0" smtClean="0">
                <a:latin typeface="Calibri"/>
                <a:cs typeface="Calibri"/>
              </a:rPr>
              <a:t>f</a:t>
            </a:r>
            <a:r>
              <a:rPr sz="4800" b="1" spc="0" baseline="3413" dirty="0" smtClean="0">
                <a:latin typeface="Calibri"/>
                <a:cs typeface="Calibri"/>
              </a:rPr>
              <a:t>orm</a:t>
            </a:r>
            <a:r>
              <a:rPr sz="4800" b="1" spc="-19" baseline="3413" dirty="0" smtClean="0">
                <a:latin typeface="Calibri"/>
                <a:cs typeface="Calibri"/>
              </a:rPr>
              <a:t>a</a:t>
            </a:r>
            <a:r>
              <a:rPr sz="4800" b="1" spc="-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i</a:t>
            </a:r>
            <a:r>
              <a:rPr sz="4800" b="1" spc="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57" y="3473211"/>
            <a:ext cx="276453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0414" y="3494658"/>
            <a:ext cx="7309544" cy="1832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87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sa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 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on </a:t>
            </a: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ri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à</a:t>
            </a:r>
            <a:r>
              <a:rPr sz="4200" spc="-3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le</a:t>
            </a:r>
            <a:r>
              <a:rPr sz="4200" spc="-9" baseline="2925" dirty="0" smtClean="0">
                <a:latin typeface="Calibri"/>
                <a:cs typeface="Calibri"/>
              </a:rPr>
              <a:t> 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ec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ologie</a:t>
            </a:r>
            <a:r>
              <a:rPr sz="4200" spc="-1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er la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ts val="3365"/>
              </a:lnSpc>
              <a:spcBef>
                <a:spcPts val="20"/>
              </a:spcBef>
            </a:pPr>
            <a:r>
              <a:rPr sz="4200" spc="-25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om</a:t>
            </a:r>
            <a:r>
              <a:rPr sz="4200" spc="9" baseline="1950" dirty="0" smtClean="0">
                <a:latin typeface="Calibri"/>
                <a:cs typeface="Calibri"/>
              </a:rPr>
              <a:t>u</a:t>
            </a:r>
            <a:r>
              <a:rPr sz="4200" spc="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2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9" baseline="1950" dirty="0" smtClean="0">
                <a:latin typeface="Calibri"/>
                <a:cs typeface="Calibri"/>
              </a:rPr>
              <a:t>z</a:t>
            </a:r>
            <a:r>
              <a:rPr sz="4200" spc="0" baseline="1950" dirty="0" smtClean="0">
                <a:latin typeface="Calibri"/>
                <a:cs typeface="Calibri"/>
              </a:rPr>
              <a:t>ione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l</a:t>
            </a:r>
            <a:r>
              <a:rPr sz="4200" spc="9" baseline="1950" dirty="0" smtClean="0">
                <a:latin typeface="Calibri"/>
                <a:cs typeface="Calibri"/>
              </a:rPr>
              <a:t>’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14" baseline="1950" dirty="0" smtClean="0">
                <a:latin typeface="Calibri"/>
                <a:cs typeface="Calibri"/>
              </a:rPr>
              <a:t>n</a:t>
            </a:r>
            <a:r>
              <a:rPr sz="4200" spc="-54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ormazione</a:t>
            </a:r>
            <a:r>
              <a:rPr sz="4200" spc="-44" baseline="1950" dirty="0" smtClean="0">
                <a:latin typeface="Calibri"/>
                <a:cs typeface="Calibri"/>
              </a:rPr>
              <a:t> </a:t>
            </a:r>
            <a:r>
              <a:rPr sz="4200" spc="-9" baseline="1950" dirty="0" smtClean="0">
                <a:latin typeface="Calibri"/>
                <a:cs typeface="Calibri"/>
              </a:rPr>
              <a:t>(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34" baseline="1950" dirty="0" smtClean="0">
                <a:latin typeface="Calibri"/>
                <a:cs typeface="Calibri"/>
              </a:rPr>
              <a:t>C</a:t>
            </a:r>
            <a:r>
              <a:rPr sz="4200" spc="-9" baseline="1950" dirty="0" smtClean="0">
                <a:latin typeface="Calibri"/>
                <a:cs typeface="Calibri"/>
              </a:rPr>
              <a:t>)</a:t>
            </a:r>
            <a:r>
              <a:rPr sz="4200" spc="0" baseline="1950" dirty="0" smtClean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ct val="101725"/>
              </a:lnSpc>
              <a:spcBef>
                <a:spcPts val="433"/>
              </a:spcBef>
            </a:pPr>
            <a:r>
              <a:rPr sz="2800" spc="0" dirty="0" smtClean="0">
                <a:latin typeface="Calibri"/>
                <a:cs typeface="Calibri"/>
              </a:rPr>
              <a:t>ce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al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54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 </a:t>
            </a:r>
            <a:r>
              <a:rPr sz="2800" spc="-50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alu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4" dirty="0" smtClean="0">
                <a:latin typeface="Calibri"/>
                <a:cs typeface="Calibri"/>
              </a:rPr>
              <a:t>n</a:t>
            </a:r>
            <a:r>
              <a:rPr sz="2800" spc="-54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0" dirty="0" smtClean="0">
                <a:latin typeface="Calibri"/>
                <a:cs typeface="Calibri"/>
              </a:rPr>
              <a:t>az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24"/>
              </a:spcBef>
            </a:pP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-19" dirty="0" smtClean="0">
                <a:latin typeface="Calibri"/>
                <a:cs typeface="Calibri"/>
              </a:rPr>
              <a:t>o</a:t>
            </a:r>
            <a:r>
              <a:rPr sz="2800" spc="-44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 sol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ai p</a:t>
            </a:r>
            <a:r>
              <a:rPr sz="2800" spc="-2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lemi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ecisioni;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3457" y="4410852"/>
            <a:ext cx="276677" cy="894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4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74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40472" y="348376"/>
            <a:ext cx="6696056" cy="108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674" marR="2064215"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</a:t>
            </a:r>
            <a:r>
              <a:rPr sz="6000" spc="-9" baseline="3413" dirty="0" smtClean="0">
                <a:latin typeface="Calibri"/>
                <a:cs typeface="Calibri"/>
              </a:rPr>
              <a:t>N</a:t>
            </a:r>
            <a:r>
              <a:rPr sz="6000" spc="-34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O I</a:t>
            </a:r>
            <a:r>
              <a:rPr sz="6000" spc="19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15"/>
              </a:lnSpc>
              <a:spcBef>
                <a:spcPts val="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Com</a:t>
            </a:r>
            <a:r>
              <a:rPr sz="5400" spc="4" baseline="1517" dirty="0" smtClean="0">
                <a:latin typeface="Calibri"/>
                <a:cs typeface="Calibri"/>
              </a:rPr>
              <a:t>p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cy</a:t>
            </a:r>
            <a:r>
              <a:rPr sz="5400" spc="-4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an</a:t>
            </a:r>
            <a:r>
              <a:rPr sz="5400" spc="4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ds</a:t>
            </a:r>
            <a:r>
              <a:rPr sz="5400" spc="-54" baseline="1517" dirty="0" smtClean="0">
                <a:latin typeface="Calibri"/>
                <a:cs typeface="Calibri"/>
              </a:rPr>
              <a:t>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 </a:t>
            </a:r>
            <a:r>
              <a:rPr sz="5400" spc="-325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each</a:t>
            </a:r>
            <a:r>
              <a:rPr sz="5400" spc="9" baseline="1517" dirty="0" smtClean="0">
                <a:latin typeface="Calibri"/>
                <a:cs typeface="Calibri"/>
              </a:rPr>
              <a:t>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57" y="2067448"/>
            <a:ext cx="27645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414" y="2088896"/>
            <a:ext cx="7212334" cy="3966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sa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 gli</a:t>
            </a:r>
            <a:r>
              <a:rPr sz="4200" spc="-14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tr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menti</a:t>
            </a:r>
            <a:r>
              <a:rPr sz="4200" spc="-34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 </a:t>
            </a:r>
            <a:r>
              <a:rPr sz="4200" spc="9" baseline="2925" dirty="0" smtClean="0">
                <a:latin typeface="Calibri"/>
                <a:cs typeface="Calibri"/>
              </a:rPr>
              <a:t>p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d</a:t>
            </a: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tiv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à</a:t>
            </a:r>
            <a:r>
              <a:rPr sz="4200" spc="-34" baseline="2925" dirty="0" smtClean="0">
                <a:latin typeface="Calibri"/>
                <a:cs typeface="Calibri"/>
              </a:rPr>
              <a:t> </a:t>
            </a:r>
            <a:r>
              <a:rPr sz="4200" spc="-9" baseline="2925" dirty="0" smtClean="0">
                <a:latin typeface="Calibri"/>
                <a:cs typeface="Calibri"/>
              </a:rPr>
              <a:t>(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1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or</a:t>
            </a:r>
            <a:r>
              <a:rPr sz="4200" spc="-25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 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25" baseline="2925" dirty="0" smtClean="0">
                <a:latin typeface="Calibri"/>
                <a:cs typeface="Calibri"/>
              </a:rPr>
              <a:t>s</a:t>
            </a:r>
            <a:r>
              <a:rPr sz="4200" spc="-14" baseline="2925" dirty="0" smtClean="0">
                <a:latin typeface="Calibri"/>
                <a:cs typeface="Calibri"/>
              </a:rPr>
              <a:t>t</a:t>
            </a:r>
            <a:r>
              <a:rPr sz="4200" spc="-5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340">
              <a:lnSpc>
                <a:spcPts val="3360"/>
              </a:lnSpc>
              <a:spcBef>
                <a:spcPts val="20"/>
              </a:spcBef>
            </a:pPr>
            <a:r>
              <a:rPr sz="4200" spc="-54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ogli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el</a:t>
            </a:r>
            <a:r>
              <a:rPr sz="4200" spc="-9" baseline="1950" dirty="0" smtClean="0">
                <a:latin typeface="Calibri"/>
                <a:cs typeface="Calibri"/>
              </a:rPr>
              <a:t>e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ic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,</a:t>
            </a:r>
            <a:r>
              <a:rPr sz="4200" spc="-4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9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en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az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i,</a:t>
            </a:r>
            <a:r>
              <a:rPr sz="4200" spc="-5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ecc</a:t>
            </a:r>
            <a:r>
              <a:rPr sz="4200" spc="-9" baseline="1950" dirty="0" smtClean="0">
                <a:latin typeface="Calibri"/>
                <a:cs typeface="Calibri"/>
              </a:rPr>
              <a:t>.</a:t>
            </a:r>
            <a:r>
              <a:rPr sz="4200" spc="0" baseline="1950" dirty="0" smtClean="0">
                <a:latin typeface="Calibri"/>
                <a:cs typeface="Calibri"/>
              </a:rPr>
              <a:t>)</a:t>
            </a:r>
            <a:r>
              <a:rPr sz="4200" spc="1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in</a:t>
            </a:r>
            <a:r>
              <a:rPr sz="4200" spc="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mo</a:t>
            </a:r>
            <a:r>
              <a:rPr sz="4200" spc="9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12700" marR="53340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c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14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ti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ed </a:t>
            </a:r>
            <a:r>
              <a:rPr sz="4200" spc="-14" baseline="1950" dirty="0" smtClean="0">
                <a:latin typeface="Calibri"/>
                <a:cs typeface="Calibri"/>
              </a:rPr>
              <a:t>ef</a:t>
            </a:r>
            <a:r>
              <a:rPr sz="4200" spc="0" baseline="1950" dirty="0" smtClean="0">
                <a:latin typeface="Calibri"/>
                <a:cs typeface="Calibri"/>
              </a:rPr>
              <a:t>fi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ace;</a:t>
            </a:r>
            <a:endParaRPr sz="2800">
              <a:latin typeface="Calibri"/>
              <a:cs typeface="Calibri"/>
            </a:endParaRPr>
          </a:p>
          <a:p>
            <a:pPr marL="12700" marR="330171">
              <a:lnSpc>
                <a:spcPts val="3360"/>
              </a:lnSpc>
              <a:spcBef>
                <a:spcPts val="602"/>
              </a:spcBef>
            </a:pP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om</a:t>
            </a:r>
            <a:r>
              <a:rPr sz="2800" spc="9" dirty="0" smtClean="0">
                <a:latin typeface="Calibri"/>
                <a:cs typeface="Calibri"/>
              </a:rPr>
              <a:t>u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1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ollab</a:t>
            </a:r>
            <a:r>
              <a:rPr sz="2800" spc="4" dirty="0" smtClean="0">
                <a:latin typeface="Calibri"/>
                <a:cs typeface="Calibri"/>
              </a:rPr>
              <a:t>o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e,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pubb</a:t>
            </a:r>
            <a:r>
              <a:rPr sz="2800" spc="0" dirty="0" smtClean="0">
                <a:latin typeface="Calibri"/>
                <a:cs typeface="Calibri"/>
              </a:rPr>
              <a:t>li</a:t>
            </a:r>
            <a:r>
              <a:rPr sz="2800" spc="-2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2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on</a:t>
            </a:r>
            <a:r>
              <a:rPr sz="2800" spc="-4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igi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al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12700" marR="45881">
              <a:lnSpc>
                <a:spcPct val="99995"/>
              </a:lnSpc>
              <a:spcBef>
                <a:spcPts val="561"/>
              </a:spcBef>
            </a:pP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-39" dirty="0" smtClean="0">
                <a:latin typeface="Calibri"/>
                <a:cs typeface="Calibri"/>
              </a:rPr>
              <a:t>tt</a:t>
            </a:r>
            <a:r>
              <a:rPr sz="2800" spc="0" dirty="0" smtClean="0">
                <a:latin typeface="Calibri"/>
                <a:cs typeface="Calibri"/>
              </a:rPr>
              <a:t>adi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4" dirty="0" smtClean="0">
                <a:latin typeface="Calibri"/>
                <a:cs typeface="Calibri"/>
              </a:rPr>
              <a:t>n</a:t>
            </a:r>
            <a:r>
              <a:rPr sz="2800" spc="-54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orm</a:t>
            </a:r>
            <a:r>
              <a:rPr sz="2800" spc="-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ti,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sp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sa</a:t>
            </a:r>
            <a:r>
              <a:rPr sz="2800" spc="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apaci</a:t>
            </a:r>
            <a:r>
              <a:rPr sz="2800" spc="2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ontrib</a:t>
            </a:r>
            <a:r>
              <a:rPr sz="2800" spc="9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on</a:t>
            </a:r>
            <a:r>
              <a:rPr sz="2800" spc="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le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rie</a:t>
            </a:r>
            <a:r>
              <a:rPr sz="2800" spc="-25" dirty="0" smtClean="0">
                <a:latin typeface="Calibri"/>
                <a:cs typeface="Calibri"/>
              </a:rPr>
              <a:t> c</a:t>
            </a:r>
            <a:r>
              <a:rPr sz="2800" spc="0" dirty="0" smtClean="0">
                <a:latin typeface="Calibri"/>
                <a:cs typeface="Calibri"/>
              </a:rPr>
              <a:t>om</a:t>
            </a:r>
            <a:r>
              <a:rPr sz="2800" spc="9" dirty="0" smtClean="0">
                <a:latin typeface="Calibri"/>
                <a:cs typeface="Calibri"/>
              </a:rPr>
              <a:t>p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-64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9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ac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à al</a:t>
            </a:r>
            <a:r>
              <a:rPr sz="2800" spc="-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lu</a:t>
            </a:r>
            <a:r>
              <a:rPr sz="2800" spc="9" dirty="0" smtClean="0">
                <a:latin typeface="Calibri"/>
                <a:cs typeface="Calibri"/>
              </a:rPr>
              <a:t>p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socia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ed e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omi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el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rio </a:t>
            </a:r>
            <a:r>
              <a:rPr sz="2800" spc="-6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ae</a:t>
            </a:r>
            <a:r>
              <a:rPr sz="2800" spc="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57" y="3434476"/>
            <a:ext cx="27645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3457" y="4371859"/>
            <a:ext cx="276677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0180" y="4859019"/>
            <a:ext cx="4889500" cy="201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115" y="1484757"/>
            <a:ext cx="4859578" cy="3384423"/>
          </a:xfrm>
          <a:custGeom>
            <a:avLst/>
            <a:gdLst/>
            <a:ahLst/>
            <a:cxnLst/>
            <a:rect l="l" t="t" r="r" b="b"/>
            <a:pathLst>
              <a:path w="4859578" h="3384423">
                <a:moveTo>
                  <a:pt x="0" y="290829"/>
                </a:moveTo>
                <a:lnTo>
                  <a:pt x="0" y="3093592"/>
                </a:lnTo>
                <a:lnTo>
                  <a:pt x="964" y="3117432"/>
                </a:lnTo>
                <a:lnTo>
                  <a:pt x="8453" y="3163452"/>
                </a:lnTo>
                <a:lnTo>
                  <a:pt x="22857" y="3206757"/>
                </a:lnTo>
                <a:lnTo>
                  <a:pt x="43578" y="3246748"/>
                </a:lnTo>
                <a:lnTo>
                  <a:pt x="70015" y="3282824"/>
                </a:lnTo>
                <a:lnTo>
                  <a:pt x="101572" y="3314383"/>
                </a:lnTo>
                <a:lnTo>
                  <a:pt x="137647" y="3340827"/>
                </a:lnTo>
                <a:lnTo>
                  <a:pt x="177643" y="3361555"/>
                </a:lnTo>
                <a:lnTo>
                  <a:pt x="220961" y="3375965"/>
                </a:lnTo>
                <a:lnTo>
                  <a:pt x="267001" y="3383458"/>
                </a:lnTo>
                <a:lnTo>
                  <a:pt x="290855" y="3384423"/>
                </a:lnTo>
                <a:lnTo>
                  <a:pt x="4568748" y="3384423"/>
                </a:lnTo>
                <a:lnTo>
                  <a:pt x="4615931" y="3380614"/>
                </a:lnTo>
                <a:lnTo>
                  <a:pt x="4660686" y="3369587"/>
                </a:lnTo>
                <a:lnTo>
                  <a:pt x="4702416" y="3351943"/>
                </a:lnTo>
                <a:lnTo>
                  <a:pt x="4740523" y="3328282"/>
                </a:lnTo>
                <a:lnTo>
                  <a:pt x="4774409" y="3299206"/>
                </a:lnTo>
                <a:lnTo>
                  <a:pt x="4803475" y="3265313"/>
                </a:lnTo>
                <a:lnTo>
                  <a:pt x="4827123" y="3227205"/>
                </a:lnTo>
                <a:lnTo>
                  <a:pt x="4844755" y="3185482"/>
                </a:lnTo>
                <a:lnTo>
                  <a:pt x="4855773" y="3140744"/>
                </a:lnTo>
                <a:lnTo>
                  <a:pt x="4859578" y="3093592"/>
                </a:lnTo>
                <a:lnTo>
                  <a:pt x="4859578" y="290829"/>
                </a:lnTo>
                <a:lnTo>
                  <a:pt x="4855773" y="243678"/>
                </a:lnTo>
                <a:lnTo>
                  <a:pt x="4844755" y="198940"/>
                </a:lnTo>
                <a:lnTo>
                  <a:pt x="4827123" y="157217"/>
                </a:lnTo>
                <a:lnTo>
                  <a:pt x="4803475" y="119109"/>
                </a:lnTo>
                <a:lnTo>
                  <a:pt x="4774409" y="85217"/>
                </a:lnTo>
                <a:lnTo>
                  <a:pt x="4740523" y="56140"/>
                </a:lnTo>
                <a:lnTo>
                  <a:pt x="4702416" y="32479"/>
                </a:lnTo>
                <a:lnTo>
                  <a:pt x="4660686" y="14835"/>
                </a:lnTo>
                <a:lnTo>
                  <a:pt x="4615931" y="3808"/>
                </a:lnTo>
                <a:lnTo>
                  <a:pt x="4568748" y="0"/>
                </a:lnTo>
                <a:lnTo>
                  <a:pt x="290855" y="0"/>
                </a:lnTo>
                <a:lnTo>
                  <a:pt x="243678" y="3808"/>
                </a:lnTo>
                <a:lnTo>
                  <a:pt x="198924" y="14835"/>
                </a:lnTo>
                <a:lnTo>
                  <a:pt x="157192" y="32479"/>
                </a:lnTo>
                <a:lnTo>
                  <a:pt x="119082" y="56140"/>
                </a:lnTo>
                <a:lnTo>
                  <a:pt x="85191" y="85217"/>
                </a:lnTo>
                <a:lnTo>
                  <a:pt x="56119" y="119109"/>
                </a:lnTo>
                <a:lnTo>
                  <a:pt x="32465" y="157217"/>
                </a:lnTo>
                <a:lnTo>
                  <a:pt x="14828" y="198940"/>
                </a:lnTo>
                <a:lnTo>
                  <a:pt x="3806" y="243678"/>
                </a:lnTo>
                <a:lnTo>
                  <a:pt x="0" y="29082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115" y="1484757"/>
            <a:ext cx="4859578" cy="3384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2129" y="6339039"/>
            <a:ext cx="7256780" cy="0"/>
          </a:xfrm>
          <a:custGeom>
            <a:avLst/>
            <a:gdLst/>
            <a:ahLst/>
            <a:cxnLst/>
            <a:rect l="l" t="t" r="r" b="b"/>
            <a:pathLst>
              <a:path w="7256780">
                <a:moveTo>
                  <a:pt x="0" y="0"/>
                </a:moveTo>
                <a:lnTo>
                  <a:pt x="7256780" y="0"/>
                </a:lnTo>
              </a:path>
            </a:pathLst>
          </a:custGeom>
          <a:ln w="1397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0432" y="602614"/>
            <a:ext cx="422326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R</a:t>
            </a:r>
            <a:r>
              <a:rPr sz="6600" spc="-14" baseline="3103" dirty="0" smtClean="0">
                <a:latin typeface="Calibri"/>
                <a:cs typeface="Calibri"/>
              </a:rPr>
              <a:t>a</a:t>
            </a:r>
            <a:r>
              <a:rPr sz="6600" spc="0" baseline="3103" dirty="0" smtClean="0">
                <a:latin typeface="Calibri"/>
                <a:cs typeface="Calibri"/>
              </a:rPr>
              <a:t>c</a:t>
            </a:r>
            <a:r>
              <a:rPr sz="6600" spc="-44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oman</a:t>
            </a:r>
            <a:r>
              <a:rPr sz="6600" spc="9" baseline="3103" dirty="0" smtClean="0">
                <a:latin typeface="Calibri"/>
                <a:cs typeface="Calibri"/>
              </a:rPr>
              <a:t>d</a:t>
            </a:r>
            <a:r>
              <a:rPr sz="6600" spc="0" baseline="3103" dirty="0" smtClean="0">
                <a:latin typeface="Calibri"/>
                <a:cs typeface="Calibri"/>
              </a:rPr>
              <a:t>az</a:t>
            </a:r>
            <a:r>
              <a:rPr sz="6600" spc="-14" baseline="3103" dirty="0" smtClean="0">
                <a:latin typeface="Calibri"/>
                <a:cs typeface="Calibri"/>
              </a:rPr>
              <a:t>i</a:t>
            </a:r>
            <a:r>
              <a:rPr sz="6600" spc="0" baseline="3103" dirty="0" smtClean="0">
                <a:latin typeface="Calibri"/>
                <a:cs typeface="Calibri"/>
              </a:rPr>
              <a:t>one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1059" y="602614"/>
            <a:ext cx="3417298" cy="3948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4580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2</a:t>
            </a:r>
            <a:r>
              <a:rPr sz="6600" b="1" spc="14" baseline="3103" dirty="0" smtClean="0">
                <a:latin typeface="Calibri"/>
                <a:cs typeface="Calibri"/>
              </a:rPr>
              <a:t>0</a:t>
            </a:r>
            <a:r>
              <a:rPr sz="6600" b="1" spc="0" baseline="3103" dirty="0" smtClean="0">
                <a:latin typeface="Calibri"/>
                <a:cs typeface="Calibri"/>
              </a:rPr>
              <a:t>0</a:t>
            </a:r>
            <a:r>
              <a:rPr sz="6600" b="1" spc="14" baseline="3103" dirty="0" smtClean="0">
                <a:latin typeface="Calibri"/>
                <a:cs typeface="Calibri"/>
              </a:rPr>
              <a:t>6</a:t>
            </a:r>
            <a:r>
              <a:rPr sz="6600" b="1" spc="0" baseline="3103" dirty="0" smtClean="0">
                <a:latin typeface="Calibri"/>
                <a:cs typeface="Calibri"/>
              </a:rPr>
              <a:t>/</a:t>
            </a:r>
            <a:r>
              <a:rPr sz="6600" b="1" spc="-19" baseline="3103" dirty="0" smtClean="0">
                <a:latin typeface="Calibri"/>
                <a:cs typeface="Calibri"/>
              </a:rPr>
              <a:t>9</a:t>
            </a:r>
            <a:r>
              <a:rPr sz="6600" b="1" spc="0" baseline="3103" dirty="0" smtClean="0">
                <a:latin typeface="Calibri"/>
                <a:cs typeface="Calibri"/>
              </a:rPr>
              <a:t>62</a:t>
            </a:r>
            <a:r>
              <a:rPr sz="6600" b="1" spc="-9" baseline="3103" dirty="0" smtClean="0">
                <a:latin typeface="Calibri"/>
                <a:cs typeface="Calibri"/>
              </a:rPr>
              <a:t>/</a:t>
            </a:r>
            <a:r>
              <a:rPr sz="6600" b="1" spc="0" baseline="3103" dirty="0" smtClean="0">
                <a:latin typeface="Calibri"/>
                <a:cs typeface="Calibri"/>
              </a:rPr>
              <a:t>CE</a:t>
            </a:r>
            <a:endParaRPr sz="4400">
              <a:latin typeface="Calibri"/>
              <a:cs typeface="Calibri"/>
            </a:endParaRPr>
          </a:p>
          <a:p>
            <a:pPr marL="69850" marR="47481">
              <a:lnSpc>
                <a:spcPts val="2880"/>
              </a:lnSpc>
              <a:spcBef>
                <a:spcPts val="3714"/>
              </a:spcBef>
            </a:pP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-59" dirty="0" smtClean="0">
                <a:latin typeface="Calibri"/>
                <a:cs typeface="Calibri"/>
              </a:rPr>
              <a:t>P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9" dirty="0" smtClean="0">
                <a:latin typeface="Calibri"/>
                <a:cs typeface="Calibri"/>
              </a:rPr>
              <a:t>l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me</a:t>
            </a:r>
            <a:r>
              <a:rPr sz="2400" spc="-9" dirty="0" smtClean="0">
                <a:latin typeface="Calibri"/>
                <a:cs typeface="Calibri"/>
              </a:rPr>
              <a:t>n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 eu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opeo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 del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Consi</a:t>
            </a:r>
            <a:r>
              <a:rPr sz="2400" spc="-9" dirty="0" smtClean="0">
                <a:latin typeface="Calibri"/>
                <a:cs typeface="Calibri"/>
              </a:rPr>
              <a:t>g</a:t>
            </a:r>
            <a:r>
              <a:rPr sz="2400" spc="4" dirty="0" smtClean="0">
                <a:latin typeface="Calibri"/>
                <a:cs typeface="Calibri"/>
              </a:rPr>
              <a:t>li</a:t>
            </a:r>
            <a:r>
              <a:rPr sz="2400" spc="-44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,</a:t>
            </a:r>
            <a:r>
              <a:rPr sz="2400" spc="-3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del</a:t>
            </a:r>
            <a:endParaRPr sz="2400">
              <a:latin typeface="Calibri"/>
              <a:cs typeface="Calibri"/>
            </a:endParaRPr>
          </a:p>
          <a:p>
            <a:pPr marL="69850">
              <a:lnSpc>
                <a:spcPct val="100097"/>
              </a:lnSpc>
            </a:pPr>
            <a:r>
              <a:rPr sz="2400" spc="4" dirty="0" smtClean="0">
                <a:latin typeface="Calibri"/>
                <a:cs typeface="Calibri"/>
              </a:rPr>
              <a:t>1</a:t>
            </a:r>
            <a:r>
              <a:rPr sz="2400" spc="0" dirty="0" smtClean="0">
                <a:latin typeface="Calibri"/>
                <a:cs typeface="Calibri"/>
              </a:rPr>
              <a:t>8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c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mb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20</a:t>
            </a:r>
            <a:r>
              <a:rPr sz="2400" spc="9" dirty="0" smtClean="0">
                <a:latin typeface="Calibri"/>
                <a:cs typeface="Calibri"/>
              </a:rPr>
              <a:t>0</a:t>
            </a:r>
            <a:r>
              <a:rPr sz="2400" spc="0" dirty="0" smtClean="0">
                <a:latin typeface="Calibri"/>
                <a:cs typeface="Calibri"/>
              </a:rPr>
              <a:t>6,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" dirty="0" smtClean="0">
                <a:latin typeface="Calibri"/>
                <a:cs typeface="Calibri"/>
              </a:rPr>
              <a:t>l</a:t>
            </a:r>
            <a:r>
              <a:rPr sz="2400" spc="-2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</a:t>
            </a:r>
            <a:r>
              <a:rPr sz="2400" spc="-39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a 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omp</a:t>
            </a:r>
            <a:r>
              <a:rPr sz="2400" spc="-25" dirty="0" smtClean="0">
                <a:latin typeface="Calibri"/>
                <a:cs typeface="Calibri"/>
              </a:rPr>
              <a:t>et</a:t>
            </a:r>
            <a:r>
              <a:rPr sz="2400" spc="0" dirty="0" smtClean="0">
                <a:latin typeface="Calibri"/>
                <a:cs typeface="Calibri"/>
              </a:rPr>
              <a:t>en</a:t>
            </a:r>
            <a:r>
              <a:rPr sz="2400" spc="-64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e ch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 per 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-9" dirty="0" smtClean="0">
                <a:latin typeface="Calibri"/>
                <a:cs typeface="Calibri"/>
              </a:rPr>
              <a:t>'a</a:t>
            </a:r>
            <a:r>
              <a:rPr sz="2400" spc="0" dirty="0" smtClean="0">
                <a:latin typeface="Calibri"/>
                <a:cs typeface="Calibri"/>
              </a:rPr>
              <a:t>pp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end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me</a:t>
            </a:r>
            <a:r>
              <a:rPr sz="2400" spc="-9" dirty="0" smtClean="0">
                <a:latin typeface="Calibri"/>
                <a:cs typeface="Calibri"/>
              </a:rPr>
              <a:t>n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 perma</a:t>
            </a:r>
            <a:r>
              <a:rPr sz="2400" spc="-4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n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69850" marR="43110">
              <a:lnSpc>
                <a:spcPct val="101725"/>
              </a:lnSpc>
              <a:spcBef>
                <a:spcPts val="459"/>
              </a:spcBef>
            </a:pPr>
            <a:r>
              <a:rPr sz="2000" spc="0" dirty="0" smtClean="0">
                <a:latin typeface="Calibri"/>
                <a:cs typeface="Calibri"/>
              </a:rPr>
              <a:t>(</a:t>
            </a:r>
            <a:r>
              <a:rPr sz="2000" spc="-9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9" dirty="0" smtClean="0">
                <a:latin typeface="Calibri"/>
                <a:cs typeface="Calibri"/>
              </a:rPr>
              <a:t>z</a:t>
            </a:r>
            <a:r>
              <a:rPr sz="2000" spc="-29" dirty="0" smtClean="0">
                <a:latin typeface="Calibri"/>
                <a:cs typeface="Calibri"/>
              </a:rPr>
              <a:t>z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9" dirty="0" smtClean="0">
                <a:latin typeface="Calibri"/>
                <a:cs typeface="Calibri"/>
              </a:rPr>
              <a:t>tt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-9" dirty="0" smtClean="0">
                <a:latin typeface="Calibri"/>
                <a:cs typeface="Calibri"/>
              </a:rPr>
              <a:t>f</a:t>
            </a:r>
            <a:r>
              <a:rPr sz="2000" spc="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iale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3</a:t>
            </a:r>
            <a:r>
              <a:rPr sz="2000" spc="9" dirty="0" smtClean="0">
                <a:latin typeface="Calibri"/>
                <a:cs typeface="Calibri"/>
              </a:rPr>
              <a:t>9</a:t>
            </a:r>
            <a:r>
              <a:rPr sz="2000" spc="0" dirty="0" smtClean="0">
                <a:latin typeface="Calibri"/>
                <a:cs typeface="Calibri"/>
              </a:rPr>
              <a:t>4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  <a:p>
            <a:pPr marL="69850" marR="43110">
              <a:lnSpc>
                <a:spcPts val="2400"/>
              </a:lnSpc>
              <a:spcBef>
                <a:spcPts val="120"/>
              </a:spcBef>
            </a:pPr>
            <a:r>
              <a:rPr sz="3000" spc="0" baseline="1365" dirty="0" smtClean="0">
                <a:latin typeface="Calibri"/>
                <a:cs typeface="Calibri"/>
              </a:rPr>
              <a:t>3</a:t>
            </a:r>
            <a:r>
              <a:rPr sz="3000" spc="9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.1</a:t>
            </a:r>
            <a:r>
              <a:rPr sz="3000" spc="4" baseline="1365" dirty="0" smtClean="0">
                <a:latin typeface="Calibri"/>
                <a:cs typeface="Calibri"/>
              </a:rPr>
              <a:t>2</a:t>
            </a:r>
            <a:r>
              <a:rPr sz="3000" spc="0" baseline="1365" dirty="0" smtClean="0">
                <a:latin typeface="Calibri"/>
                <a:cs typeface="Calibri"/>
              </a:rPr>
              <a:t>.2</a:t>
            </a:r>
            <a:r>
              <a:rPr sz="3000" spc="4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0</a:t>
            </a:r>
            <a:r>
              <a:rPr sz="3000" spc="9" baseline="1365" dirty="0" smtClean="0">
                <a:latin typeface="Calibri"/>
                <a:cs typeface="Calibri"/>
              </a:rPr>
              <a:t>6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50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ag.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9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7511" y="2450084"/>
            <a:ext cx="2171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9810" y="5824299"/>
            <a:ext cx="7291344" cy="547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80311" marR="2688667" algn="ctr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L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nk </a:t>
            </a:r>
            <a:r>
              <a:rPr sz="3600" spc="-4" baseline="3413" dirty="0" smtClean="0">
                <a:latin typeface="Calibri"/>
                <a:cs typeface="Calibri"/>
              </a:rPr>
              <a:t>a</a:t>
            </a:r>
            <a:r>
              <a:rPr sz="3600" spc="4" baseline="3413" dirty="0" smtClean="0">
                <a:latin typeface="Calibri"/>
                <a:cs typeface="Calibri"/>
              </a:rPr>
              <a:t>ll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3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-25" baseline="3413" dirty="0" smtClean="0">
                <a:latin typeface="Calibri"/>
                <a:cs typeface="Calibri"/>
              </a:rPr>
              <a:t>nt</a:t>
            </a:r>
            <a:r>
              <a:rPr sz="3600" spc="0" baseline="3413" dirty="0" smtClean="0">
                <a:latin typeface="Calibri"/>
                <a:cs typeface="Calibri"/>
              </a:rPr>
              <a:t>esi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1689"/>
              </a:lnSpc>
            </a:pPr>
            <a:r>
              <a:rPr sz="2100" spc="-1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100" spc="-2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p: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100" spc="-1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100" spc="-25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100" spc="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/legi</a:t>
            </a:r>
            <a:r>
              <a:rPr sz="2100" spc="-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at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io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_</a:t>
            </a:r>
            <a:r>
              <a:rPr sz="2100" spc="-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mm</a:t>
            </a:r>
            <a:r>
              <a:rPr sz="2100" spc="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ie</a:t>
            </a:r>
            <a:r>
              <a:rPr sz="2100" spc="-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100" spc="-1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du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cat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io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_</a:t>
            </a:r>
            <a:r>
              <a:rPr sz="2100" spc="-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100" spc="-25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100" spc="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ini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g_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y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/l</a:t>
            </a:r>
            <a:r>
              <a:rPr sz="2100" spc="-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100" spc="-5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elo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g_l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100" spc="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in</a:t>
            </a:r>
            <a:r>
              <a:rPr sz="2100" spc="5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100" spc="-1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1</a:t>
            </a:r>
            <a:r>
              <a:rPr sz="2100" spc="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1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0</a:t>
            </a:r>
            <a:r>
              <a:rPr sz="2100" spc="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9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0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_</a:t>
            </a:r>
            <a:r>
              <a:rPr sz="2100" spc="1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100" spc="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100" spc="-14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100" spc="-9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100" spc="0" baseline="195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1639" y="3630548"/>
            <a:ext cx="6168136" cy="32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74345" y="492125"/>
            <a:ext cx="8002360" cy="2754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4905" marR="50086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Ma</a:t>
            </a:r>
            <a:r>
              <a:rPr sz="6600" spc="14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t</a:t>
            </a:r>
            <a:r>
              <a:rPr sz="6600" spc="14" baseline="3103" dirty="0" smtClean="0">
                <a:latin typeface="Calibri"/>
                <a:cs typeface="Calibri"/>
              </a:rPr>
              <a:t>u</a:t>
            </a:r>
            <a:r>
              <a:rPr sz="6600" spc="-54" baseline="3103" dirty="0" smtClean="0">
                <a:latin typeface="Calibri"/>
                <a:cs typeface="Calibri"/>
              </a:rPr>
              <a:t>t</a:t>
            </a:r>
            <a:r>
              <a:rPr sz="6600" spc="-34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o que</a:t>
            </a:r>
            <a:r>
              <a:rPr sz="6600" spc="-44" baseline="3103" dirty="0" smtClean="0">
                <a:latin typeface="Calibri"/>
                <a:cs typeface="Calibri"/>
              </a:rPr>
              <a:t>s</a:t>
            </a:r>
            <a:r>
              <a:rPr sz="6600" spc="-34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o…</a:t>
            </a:r>
            <a:r>
              <a:rPr sz="6600" spc="9" baseline="3103" dirty="0" smtClean="0">
                <a:latin typeface="Calibri"/>
                <a:cs typeface="Calibri"/>
              </a:rPr>
              <a:t>p</a:t>
            </a:r>
            <a:r>
              <a:rPr sz="6600" spc="0" baseline="3103" dirty="0" smtClean="0">
                <a:latin typeface="Calibri"/>
                <a:cs typeface="Calibri"/>
              </a:rPr>
              <a:t>e</a:t>
            </a:r>
            <a:r>
              <a:rPr sz="6600" spc="-64" baseline="3103" dirty="0" smtClean="0">
                <a:latin typeface="Calibri"/>
                <a:cs typeface="Calibri"/>
              </a:rPr>
              <a:t>r</a:t>
            </a:r>
            <a:r>
              <a:rPr sz="6600" spc="0" baseline="3103" dirty="0" smtClean="0">
                <a:latin typeface="Calibri"/>
                <a:cs typeface="Calibri"/>
              </a:rPr>
              <a:t>ché?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  <a:spcBef>
                <a:spcPts val="2162"/>
              </a:spcBef>
            </a:pPr>
            <a:r>
              <a:rPr sz="2700" spc="0" dirty="0" smtClean="0">
                <a:latin typeface="Calibri"/>
                <a:cs typeface="Calibri"/>
              </a:rPr>
              <a:t>Il</a:t>
            </a:r>
            <a:r>
              <a:rPr sz="2700" spc="4" dirty="0" smtClean="0">
                <a:latin typeface="Calibri"/>
                <a:cs typeface="Calibri"/>
              </a:rPr>
              <a:t> </a:t>
            </a:r>
            <a:r>
              <a:rPr sz="2700" spc="-25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ema</a:t>
            </a:r>
            <a:r>
              <a:rPr sz="2700" spc="-2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delle </a:t>
            </a:r>
            <a:r>
              <a:rPr sz="2700" spc="-19" dirty="0" smtClean="0">
                <a:latin typeface="Calibri"/>
                <a:cs typeface="Calibri"/>
              </a:rPr>
              <a:t>c</a:t>
            </a:r>
            <a:r>
              <a:rPr sz="2700" spc="0" dirty="0" smtClean="0">
                <a:latin typeface="Calibri"/>
                <a:cs typeface="Calibri"/>
              </a:rPr>
              <a:t>omp</a:t>
            </a:r>
            <a:r>
              <a:rPr sz="2700" spc="-19" dirty="0" smtClean="0">
                <a:latin typeface="Calibri"/>
                <a:cs typeface="Calibri"/>
              </a:rPr>
              <a:t>e</a:t>
            </a:r>
            <a:r>
              <a:rPr sz="2700" spc="-25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en</a:t>
            </a:r>
            <a:r>
              <a:rPr sz="2700" spc="-64" dirty="0" smtClean="0">
                <a:latin typeface="Calibri"/>
                <a:cs typeface="Calibri"/>
              </a:rPr>
              <a:t>z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3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di</a:t>
            </a:r>
            <a:r>
              <a:rPr sz="2700" spc="9" dirty="0" smtClean="0">
                <a:latin typeface="Calibri"/>
                <a:cs typeface="Calibri"/>
              </a:rPr>
              <a:t>g</a:t>
            </a:r>
            <a:r>
              <a:rPr sz="2700" spc="0" dirty="0" smtClean="0">
                <a:latin typeface="Calibri"/>
                <a:cs typeface="Calibri"/>
              </a:rPr>
              <a:t>i</a:t>
            </a:r>
            <a:r>
              <a:rPr sz="2700" spc="-4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ali</a:t>
            </a:r>
            <a:r>
              <a:rPr sz="2700" spc="2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è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di</a:t>
            </a:r>
            <a:r>
              <a:rPr sz="2700" spc="-19" dirty="0" smtClean="0">
                <a:latin typeface="Calibri"/>
                <a:cs typeface="Calibri"/>
              </a:rPr>
              <a:t>v</a:t>
            </a:r>
            <a:r>
              <a:rPr sz="2700" spc="0" dirty="0" smtClean="0">
                <a:latin typeface="Calibri"/>
                <a:cs typeface="Calibri"/>
              </a:rPr>
              <a:t>enu</a:t>
            </a:r>
            <a:r>
              <a:rPr sz="2700" spc="-25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o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cruciale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per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i 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</a:pPr>
            <a:r>
              <a:rPr sz="2700" spc="0" dirty="0" smtClean="0">
                <a:latin typeface="Calibri"/>
                <a:cs typeface="Calibri"/>
              </a:rPr>
              <a:t>doce</a:t>
            </a:r>
            <a:r>
              <a:rPr sz="2700" spc="-25" dirty="0" smtClean="0">
                <a:latin typeface="Calibri"/>
                <a:cs typeface="Calibri"/>
              </a:rPr>
              <a:t>n</a:t>
            </a:r>
            <a:r>
              <a:rPr sz="2700" spc="0" dirty="0" smtClean="0">
                <a:latin typeface="Calibri"/>
                <a:cs typeface="Calibri"/>
              </a:rPr>
              <a:t>ti</a:t>
            </a:r>
            <a:r>
              <a:rPr sz="2700" spc="-1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che,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per</a:t>
            </a:r>
            <a:r>
              <a:rPr sz="2700" spc="-1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inse</a:t>
            </a:r>
            <a:r>
              <a:rPr sz="2700" spc="9" dirty="0" smtClean="0">
                <a:latin typeface="Calibri"/>
                <a:cs typeface="Calibri"/>
              </a:rPr>
              <a:t>g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-4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5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nell</a:t>
            </a:r>
            <a:r>
              <a:rPr sz="2700" spc="-200" dirty="0" smtClean="0">
                <a:latin typeface="Calibri"/>
                <a:cs typeface="Calibri"/>
              </a:rPr>
              <a:t>’</a:t>
            </a:r>
            <a:r>
              <a:rPr sz="2700" spc="-14" dirty="0" smtClean="0">
                <a:latin typeface="Calibri"/>
                <a:cs typeface="Calibri"/>
              </a:rPr>
              <a:t>a</a:t>
            </a:r>
            <a:r>
              <a:rPr sz="2700" spc="-4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tuale</a:t>
            </a:r>
            <a:r>
              <a:rPr sz="2700" spc="-29" dirty="0" smtClean="0">
                <a:latin typeface="Calibri"/>
                <a:cs typeface="Calibri"/>
              </a:rPr>
              <a:t> </a:t>
            </a:r>
            <a:r>
              <a:rPr sz="2700" spc="-19" dirty="0" smtClean="0">
                <a:latin typeface="Calibri"/>
                <a:cs typeface="Calibri"/>
              </a:rPr>
              <a:t>c</a:t>
            </a:r>
            <a:r>
              <a:rPr sz="2700" spc="0" dirty="0" smtClean="0">
                <a:latin typeface="Calibri"/>
                <a:cs typeface="Calibri"/>
              </a:rPr>
              <a:t>o</a:t>
            </a:r>
            <a:r>
              <a:rPr sz="2700" spc="-19" dirty="0" smtClean="0">
                <a:latin typeface="Calibri"/>
                <a:cs typeface="Calibri"/>
              </a:rPr>
              <a:t>n</a:t>
            </a:r>
            <a:r>
              <a:rPr sz="2700" spc="-25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39" dirty="0" smtClean="0">
                <a:latin typeface="Calibri"/>
                <a:cs typeface="Calibri"/>
              </a:rPr>
              <a:t>s</a:t>
            </a:r>
            <a:r>
              <a:rPr sz="2700" spc="-25" dirty="0" smtClean="0">
                <a:latin typeface="Calibri"/>
                <a:cs typeface="Calibri"/>
              </a:rPr>
              <a:t>t</a:t>
            </a:r>
            <a:r>
              <a:rPr sz="2700" spc="-4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,</a:t>
            </a:r>
            <a:r>
              <a:rPr sz="2700" spc="-25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</a:t>
            </a:r>
            <a:r>
              <a:rPr sz="2700" spc="-19" dirty="0" smtClean="0">
                <a:latin typeface="Calibri"/>
                <a:cs typeface="Calibri"/>
              </a:rPr>
              <a:t>ev</a:t>
            </a:r>
            <a:r>
              <a:rPr sz="2700" spc="0" dirty="0" smtClean="0">
                <a:latin typeface="Calibri"/>
                <a:cs typeface="Calibri"/>
              </a:rPr>
              <a:t>ono 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</a:pPr>
            <a:r>
              <a:rPr sz="2700" spc="0" dirty="0" smtClean="0">
                <a:latin typeface="Calibri"/>
                <a:cs typeface="Calibri"/>
              </a:rPr>
              <a:t>possede</a:t>
            </a:r>
            <a:r>
              <a:rPr sz="2700" spc="-50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2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le </a:t>
            </a:r>
            <a:r>
              <a:rPr sz="2700" spc="-19" dirty="0" smtClean="0">
                <a:latin typeface="Calibri"/>
                <a:cs typeface="Calibri"/>
              </a:rPr>
              <a:t>c</a:t>
            </a:r>
            <a:r>
              <a:rPr sz="2700" spc="0" dirty="0" smtClean="0">
                <a:latin typeface="Calibri"/>
                <a:cs typeface="Calibri"/>
              </a:rPr>
              <a:t>onosc</a:t>
            </a:r>
            <a:r>
              <a:rPr sz="2700" spc="-14" dirty="0" smtClean="0">
                <a:latin typeface="Calibri"/>
                <a:cs typeface="Calibri"/>
              </a:rPr>
              <a:t>e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69" dirty="0" smtClean="0">
                <a:latin typeface="Calibri"/>
                <a:cs typeface="Calibri"/>
              </a:rPr>
              <a:t>z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3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1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le </a:t>
            </a:r>
            <a:r>
              <a:rPr sz="2700" spc="-19" dirty="0" smtClean="0">
                <a:latin typeface="Calibri"/>
                <a:cs typeface="Calibri"/>
              </a:rPr>
              <a:t>c</a:t>
            </a:r>
            <a:r>
              <a:rPr sz="2700" spc="0" dirty="0" smtClean="0">
                <a:latin typeface="Calibri"/>
                <a:cs typeface="Calibri"/>
              </a:rPr>
              <a:t>ap</a:t>
            </a:r>
            <a:r>
              <a:rPr sz="2700" spc="9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ci</a:t>
            </a:r>
            <a:r>
              <a:rPr sz="2700" spc="-50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à</a:t>
            </a:r>
            <a:r>
              <a:rPr sz="2700" spc="-25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di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util</a:t>
            </a:r>
            <a:r>
              <a:rPr sz="2700" spc="-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z</a:t>
            </a:r>
            <a:r>
              <a:rPr sz="2700" spc="-54" dirty="0" smtClean="0">
                <a:latin typeface="Calibri"/>
                <a:cs typeface="Calibri"/>
              </a:rPr>
              <a:t>z</a:t>
            </a:r>
            <a:r>
              <a:rPr sz="2700" spc="0" dirty="0" smtClean="0">
                <a:latin typeface="Calibri"/>
                <a:cs typeface="Calibri"/>
              </a:rPr>
              <a:t>a</a:t>
            </a:r>
            <a:r>
              <a:rPr sz="2700" spc="-3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 una 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</a:pPr>
            <a:r>
              <a:rPr sz="2700" spc="4" dirty="0" smtClean="0">
                <a:latin typeface="Calibri"/>
                <a:cs typeface="Calibri"/>
              </a:rPr>
              <a:t>g</a:t>
            </a:r>
            <a:r>
              <a:rPr sz="2700" spc="-5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a</a:t>
            </a:r>
            <a:r>
              <a:rPr sz="2700" spc="4" dirty="0" smtClean="0">
                <a:latin typeface="Calibri"/>
                <a:cs typeface="Calibri"/>
              </a:rPr>
              <a:t>n</a:t>
            </a:r>
            <a:r>
              <a:rPr sz="2700" spc="0" dirty="0" smtClean="0">
                <a:latin typeface="Calibri"/>
                <a:cs typeface="Calibri"/>
              </a:rPr>
              <a:t>de</a:t>
            </a:r>
            <a:r>
              <a:rPr sz="2700" spc="-29" dirty="0" smtClean="0">
                <a:latin typeface="Calibri"/>
                <a:cs typeface="Calibri"/>
              </a:rPr>
              <a:t> </a:t>
            </a:r>
            <a:r>
              <a:rPr sz="2700" spc="-39" dirty="0" smtClean="0">
                <a:latin typeface="Calibri"/>
                <a:cs typeface="Calibri"/>
              </a:rPr>
              <a:t>v</a:t>
            </a:r>
            <a:r>
              <a:rPr sz="2700" spc="0" dirty="0" smtClean="0">
                <a:latin typeface="Calibri"/>
                <a:cs typeface="Calibri"/>
              </a:rPr>
              <a:t>ari</a:t>
            </a:r>
            <a:r>
              <a:rPr sz="2700" spc="-19" dirty="0" smtClean="0">
                <a:latin typeface="Calibri"/>
                <a:cs typeface="Calibri"/>
              </a:rPr>
              <a:t>e</a:t>
            </a:r>
            <a:r>
              <a:rPr sz="2700" spc="-4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à di </a:t>
            </a:r>
            <a:r>
              <a:rPr sz="2700" spc="-25" dirty="0" smtClean="0">
                <a:latin typeface="Calibri"/>
                <a:cs typeface="Calibri"/>
              </a:rPr>
              <a:t>s</a:t>
            </a:r>
            <a:r>
              <a:rPr sz="2700" spc="0" dirty="0" smtClean="0">
                <a:latin typeface="Calibri"/>
                <a:cs typeface="Calibri"/>
              </a:rPr>
              <a:t>trume</a:t>
            </a:r>
            <a:r>
              <a:rPr sz="2700" spc="-25" dirty="0" smtClean="0">
                <a:latin typeface="Calibri"/>
                <a:cs typeface="Calibri"/>
              </a:rPr>
              <a:t>n</a:t>
            </a:r>
            <a:r>
              <a:rPr sz="2700" spc="0" dirty="0" smtClean="0">
                <a:latin typeface="Calibri"/>
                <a:cs typeface="Calibri"/>
              </a:rPr>
              <a:t>ti</a:t>
            </a:r>
            <a:r>
              <a:rPr sz="2700" spc="-19" dirty="0" smtClean="0">
                <a:latin typeface="Calibri"/>
                <a:cs typeface="Calibri"/>
              </a:rPr>
              <a:t> </a:t>
            </a:r>
            <a:r>
              <a:rPr sz="2700" spc="-25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ecno</a:t>
            </a:r>
            <a:r>
              <a:rPr sz="2700" spc="-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ogici</a:t>
            </a:r>
            <a:r>
              <a:rPr sz="2700" spc="1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di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-19" dirty="0" smtClean="0">
                <a:latin typeface="Calibri"/>
                <a:cs typeface="Calibri"/>
              </a:rPr>
              <a:t>c</a:t>
            </a:r>
            <a:r>
              <a:rPr sz="2700" spc="0" dirty="0" smtClean="0">
                <a:latin typeface="Calibri"/>
                <a:cs typeface="Calibri"/>
              </a:rPr>
              <a:t>omuni</a:t>
            </a:r>
            <a:r>
              <a:rPr sz="2700" spc="-19" dirty="0" smtClean="0">
                <a:latin typeface="Calibri"/>
                <a:cs typeface="Calibri"/>
              </a:rPr>
              <a:t>c</a:t>
            </a:r>
            <a:r>
              <a:rPr sz="2700" spc="0" dirty="0" smtClean="0">
                <a:latin typeface="Calibri"/>
                <a:cs typeface="Calibri"/>
              </a:rPr>
              <a:t>azione 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302"/>
              </a:lnSpc>
            </a:pPr>
            <a:r>
              <a:rPr sz="2700" spc="0" dirty="0" smtClean="0">
                <a:latin typeface="Calibri"/>
                <a:cs typeface="Calibri"/>
              </a:rPr>
              <a:t>per</a:t>
            </a:r>
            <a:r>
              <a:rPr sz="2700" spc="-14" dirty="0" smtClean="0">
                <a:latin typeface="Calibri"/>
                <a:cs typeface="Calibri"/>
              </a:rPr>
              <a:t> </a:t>
            </a:r>
            <a:r>
              <a:rPr sz="2700" spc="-39" dirty="0" smtClean="0">
                <a:latin typeface="Calibri"/>
                <a:cs typeface="Calibri"/>
              </a:rPr>
              <a:t>s</a:t>
            </a:r>
            <a:r>
              <a:rPr sz="2700" spc="0" dirty="0" smtClean="0">
                <a:latin typeface="Calibri"/>
                <a:cs typeface="Calibri"/>
              </a:rPr>
              <a:t>tud</a:t>
            </a:r>
            <a:r>
              <a:rPr sz="2700" spc="-9" dirty="0" smtClean="0">
                <a:latin typeface="Calibri"/>
                <a:cs typeface="Calibri"/>
              </a:rPr>
              <a:t>e</a:t>
            </a:r>
            <a:r>
              <a:rPr sz="2700" spc="-19" dirty="0" smtClean="0">
                <a:latin typeface="Calibri"/>
                <a:cs typeface="Calibri"/>
              </a:rPr>
              <a:t>n</a:t>
            </a:r>
            <a:r>
              <a:rPr sz="2700" spc="0" dirty="0" smtClean="0">
                <a:latin typeface="Calibri"/>
                <a:cs typeface="Calibri"/>
              </a:rPr>
              <a:t>ti</a:t>
            </a:r>
            <a:r>
              <a:rPr sz="2700" spc="-2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che</a:t>
            </a:r>
            <a:r>
              <a:rPr sz="2700" spc="-1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sono </a:t>
            </a:r>
            <a:r>
              <a:rPr sz="2700" spc="-19" dirty="0" smtClean="0">
                <a:latin typeface="Calibri"/>
                <a:cs typeface="Calibri"/>
              </a:rPr>
              <a:t>c</a:t>
            </a:r>
            <a:r>
              <a:rPr sz="2700" spc="0" dirty="0" smtClean="0">
                <a:latin typeface="Calibri"/>
                <a:cs typeface="Calibri"/>
              </a:rPr>
              <a:t>osidd</a:t>
            </a:r>
            <a:r>
              <a:rPr sz="2700" spc="-29" dirty="0" smtClean="0">
                <a:latin typeface="Calibri"/>
                <a:cs typeface="Calibri"/>
              </a:rPr>
              <a:t>e</a:t>
            </a:r>
            <a:r>
              <a:rPr sz="2700" spc="-4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ti</a:t>
            </a:r>
            <a:r>
              <a:rPr sz="2700" spc="-9" dirty="0" smtClean="0">
                <a:latin typeface="Calibri"/>
                <a:cs typeface="Calibri"/>
              </a:rPr>
              <a:t> “</a:t>
            </a:r>
            <a:r>
              <a:rPr sz="2700" b="1" spc="-9" dirty="0" smtClean="0">
                <a:latin typeface="Calibri"/>
                <a:cs typeface="Calibri"/>
              </a:rPr>
              <a:t>n</a:t>
            </a:r>
            <a:r>
              <a:rPr sz="2700" b="1" spc="-14" dirty="0" smtClean="0">
                <a:latin typeface="Calibri"/>
                <a:cs typeface="Calibri"/>
              </a:rPr>
              <a:t>a</a:t>
            </a:r>
            <a:r>
              <a:rPr sz="2700" b="1" spc="0" dirty="0" smtClean="0">
                <a:latin typeface="Calibri"/>
                <a:cs typeface="Calibri"/>
              </a:rPr>
              <a:t>tivi d</a:t>
            </a:r>
            <a:r>
              <a:rPr sz="2700" b="1" spc="-9" dirty="0" smtClean="0">
                <a:latin typeface="Calibri"/>
                <a:cs typeface="Calibri"/>
              </a:rPr>
              <a:t>i</a:t>
            </a:r>
            <a:r>
              <a:rPr sz="2700" b="1" spc="0" dirty="0" smtClean="0">
                <a:latin typeface="Calibri"/>
                <a:cs typeface="Calibri"/>
              </a:rPr>
              <a:t>gi</a:t>
            </a:r>
            <a:r>
              <a:rPr sz="2700" b="1" spc="-25" dirty="0" smtClean="0">
                <a:latin typeface="Calibri"/>
                <a:cs typeface="Calibri"/>
              </a:rPr>
              <a:t>t</a:t>
            </a:r>
            <a:r>
              <a:rPr sz="2700" b="1" spc="0" dirty="0" smtClean="0">
                <a:latin typeface="Calibri"/>
                <a:cs typeface="Calibri"/>
              </a:rPr>
              <a:t>al</a:t>
            </a:r>
            <a:r>
              <a:rPr sz="2700" b="1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” (</a:t>
            </a:r>
            <a:r>
              <a:rPr sz="2700" spc="9" dirty="0" smtClean="0">
                <a:latin typeface="Calibri"/>
                <a:cs typeface="Calibri"/>
              </a:rPr>
              <a:t>?</a:t>
            </a:r>
            <a:r>
              <a:rPr sz="2700" spc="0" dirty="0" smtClean="0">
                <a:latin typeface="Calibri"/>
                <a:cs typeface="Calibri"/>
              </a:rPr>
              <a:t>).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82" y="500042"/>
            <a:ext cx="8002360" cy="2754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4905" marR="50086" algn="ctr">
              <a:lnSpc>
                <a:spcPts val="4580"/>
              </a:lnSpc>
              <a:spcBef>
                <a:spcPts val="229"/>
              </a:spcBef>
            </a:pPr>
            <a:endParaRPr lang="it-IT" sz="6600" spc="0" baseline="3103" dirty="0" smtClean="0">
              <a:latin typeface="Calibri"/>
              <a:cs typeface="Calibri"/>
              <a:hlinkClick r:id="rId2" action="ppaction://hlinkfile"/>
            </a:endParaRPr>
          </a:p>
          <a:p>
            <a:pPr marL="1144905" marR="50086" algn="ctr">
              <a:lnSpc>
                <a:spcPts val="4580"/>
              </a:lnSpc>
              <a:spcBef>
                <a:spcPts val="229"/>
              </a:spcBef>
            </a:pPr>
            <a:r>
              <a:rPr lang="it-IT" sz="6600" spc="0" baseline="3103" dirty="0" smtClean="0">
                <a:latin typeface="Calibri"/>
                <a:cs typeface="Calibri"/>
                <a:hlinkClick r:id="rId2" action="ppaction://hlinkfile"/>
              </a:rPr>
              <a:t>Le sette caratteristiche di un insegnante digitale competente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  <a:spcBef>
                <a:spcPts val="2162"/>
              </a:spcBef>
            </a:pPr>
            <a:endParaRPr sz="2700"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1475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9157" y="602614"/>
            <a:ext cx="7209820" cy="5051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393" marR="61714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1. Cosa</a:t>
            </a:r>
            <a:r>
              <a:rPr sz="6600" spc="29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sono?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3414"/>
              </a:spcBef>
            </a:pPr>
            <a:r>
              <a:rPr sz="3200" spc="0" dirty="0" smtClean="0">
                <a:latin typeface="Calibri"/>
                <a:cs typeface="Calibri"/>
              </a:rPr>
              <a:t>Le </a:t>
            </a:r>
            <a:r>
              <a:rPr sz="3200" spc="-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omp</a:t>
            </a:r>
            <a:r>
              <a:rPr sz="3200" spc="-14" dirty="0" smtClean="0">
                <a:latin typeface="Calibri"/>
                <a:cs typeface="Calibri"/>
              </a:rPr>
              <a:t>e</a:t>
            </a:r>
            <a:r>
              <a:rPr sz="3200" spc="-2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en</a:t>
            </a:r>
            <a:r>
              <a:rPr sz="3200" spc="-75" dirty="0" smtClean="0">
                <a:latin typeface="Calibri"/>
                <a:cs typeface="Calibri"/>
              </a:rPr>
              <a:t>z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4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hi</a:t>
            </a:r>
            <a:r>
              <a:rPr sz="3200" spc="-50" dirty="0" smtClean="0">
                <a:latin typeface="Calibri"/>
                <a:cs typeface="Calibri"/>
              </a:rPr>
              <a:t>a</a:t>
            </a:r>
            <a:r>
              <a:rPr sz="3200" spc="-44" dirty="0" smtClean="0">
                <a:latin typeface="Calibri"/>
                <a:cs typeface="Calibri"/>
              </a:rPr>
              <a:t>v</a:t>
            </a:r>
            <a:r>
              <a:rPr sz="3200" spc="0" dirty="0" smtClean="0">
                <a:latin typeface="Calibri"/>
                <a:cs typeface="Calibri"/>
              </a:rPr>
              <a:t>e p</a:t>
            </a:r>
            <a:r>
              <a:rPr sz="3200" spc="4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r l'app</a:t>
            </a:r>
            <a:r>
              <a:rPr sz="3200" spc="-29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end</a:t>
            </a:r>
            <a:r>
              <a:rPr sz="3200" spc="4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me</a:t>
            </a:r>
            <a:r>
              <a:rPr sz="3200" spc="-9" dirty="0" smtClean="0">
                <a:latin typeface="Calibri"/>
                <a:cs typeface="Calibri"/>
              </a:rPr>
              <a:t>n</a:t>
            </a:r>
            <a:r>
              <a:rPr sz="3200" spc="-2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 pe</a:t>
            </a:r>
            <a:r>
              <a:rPr sz="3200" spc="9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m</a:t>
            </a:r>
            <a:r>
              <a:rPr sz="3200" spc="4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ne</a:t>
            </a:r>
            <a:r>
              <a:rPr sz="3200" spc="-14" dirty="0" smtClean="0">
                <a:latin typeface="Calibri"/>
                <a:cs typeface="Calibri"/>
              </a:rPr>
              <a:t>n</a:t>
            </a:r>
            <a:r>
              <a:rPr sz="3200" spc="-2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sono una </a:t>
            </a:r>
            <a:r>
              <a:rPr sz="3200" spc="-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ombinazione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di </a:t>
            </a:r>
            <a:r>
              <a:rPr sz="3200" spc="-14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on</a:t>
            </a:r>
            <a:r>
              <a:rPr sz="3200" spc="-19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r>
              <a:rPr sz="3200" spc="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en</a:t>
            </a:r>
            <a:r>
              <a:rPr sz="3200" spc="-79" dirty="0" smtClean="0">
                <a:latin typeface="Calibri"/>
                <a:cs typeface="Calibri"/>
              </a:rPr>
              <a:t>z</a:t>
            </a:r>
            <a:r>
              <a:rPr sz="3200" spc="0" dirty="0" smtClean="0">
                <a:latin typeface="Calibri"/>
                <a:cs typeface="Calibri"/>
              </a:rPr>
              <a:t>e,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abi</a:t>
            </a:r>
            <a:r>
              <a:rPr sz="3200" spc="9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25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à e </a:t>
            </a:r>
            <a:r>
              <a:rPr sz="3200" spc="-9" dirty="0" smtClean="0">
                <a:latin typeface="Calibri"/>
                <a:cs typeface="Calibri"/>
              </a:rPr>
              <a:t>a</a:t>
            </a:r>
            <a:r>
              <a:rPr sz="3200" spc="-2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tudini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app</a:t>
            </a:r>
            <a:r>
              <a:rPr sz="3200" spc="-5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opri</a:t>
            </a:r>
            <a:r>
              <a:rPr sz="3200" spc="-14" dirty="0" smtClean="0">
                <a:latin typeface="Calibri"/>
                <a:cs typeface="Calibri"/>
              </a:rPr>
              <a:t>a</a:t>
            </a:r>
            <a:r>
              <a:rPr sz="3200" spc="-2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o</a:t>
            </a:r>
            <a:r>
              <a:rPr sz="3200" spc="-29" dirty="0" smtClean="0">
                <a:latin typeface="Calibri"/>
                <a:cs typeface="Calibri"/>
              </a:rPr>
              <a:t>nt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25" dirty="0" smtClean="0">
                <a:latin typeface="Calibri"/>
                <a:cs typeface="Calibri"/>
              </a:rPr>
              <a:t>s</a:t>
            </a:r>
            <a:r>
              <a:rPr sz="3200" spc="-2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  <a:p>
            <a:pPr marL="12700" marR="528459">
              <a:lnSpc>
                <a:spcPts val="3840"/>
              </a:lnSpc>
              <a:spcBef>
                <a:spcPts val="877"/>
              </a:spcBef>
            </a:pPr>
            <a:r>
              <a:rPr sz="3200" spc="0" dirty="0" smtClean="0">
                <a:latin typeface="Calibri"/>
                <a:cs typeface="Calibri"/>
              </a:rPr>
              <a:t>In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par</a:t>
            </a:r>
            <a:r>
              <a:rPr sz="3200" spc="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ola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e,</a:t>
            </a:r>
            <a:r>
              <a:rPr sz="3200" spc="-3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sono n</a:t>
            </a:r>
            <a:r>
              <a:rPr sz="3200" spc="4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c</a:t>
            </a:r>
            <a:r>
              <a:rPr sz="3200" spc="9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r>
              <a:rPr sz="3200" spc="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ar</a:t>
            </a:r>
            <a:r>
              <a:rPr sz="3200" spc="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per</a:t>
            </a:r>
            <a:r>
              <a:rPr sz="3200" spc="-5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la 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9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liz</a:t>
            </a:r>
            <a:r>
              <a:rPr sz="3200" spc="-59" dirty="0" smtClean="0">
                <a:latin typeface="Calibri"/>
                <a:cs typeface="Calibri"/>
              </a:rPr>
              <a:t>z</a:t>
            </a:r>
            <a:r>
              <a:rPr sz="3200" spc="0" dirty="0" smtClean="0">
                <a:latin typeface="Calibri"/>
                <a:cs typeface="Calibri"/>
              </a:rPr>
              <a:t>azione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e lo</a:t>
            </a:r>
            <a:r>
              <a:rPr sz="3200" spc="14" dirty="0" smtClean="0">
                <a:latin typeface="Calibri"/>
                <a:cs typeface="Calibri"/>
              </a:rPr>
              <a:t> </a:t>
            </a:r>
            <a:r>
              <a:rPr sz="3200" spc="-2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viluppo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pe</a:t>
            </a:r>
            <a:r>
              <a:rPr sz="3200" spc="-50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son</a:t>
            </a:r>
            <a:r>
              <a:rPr sz="3200" spc="4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li,</a:t>
            </a:r>
            <a:r>
              <a:rPr sz="3200" spc="-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la c</a:t>
            </a:r>
            <a:r>
              <a:rPr sz="3200" spc="4" dirty="0" smtClean="0">
                <a:latin typeface="Calibri"/>
                <a:cs typeface="Calibri"/>
              </a:rPr>
              <a:t>i</a:t>
            </a:r>
            <a:r>
              <a:rPr sz="3200" spc="-29" dirty="0" smtClean="0">
                <a:latin typeface="Calibri"/>
                <a:cs typeface="Calibri"/>
              </a:rPr>
              <a:t>tt</a:t>
            </a:r>
            <a:r>
              <a:rPr sz="3200" spc="0" dirty="0" smtClean="0">
                <a:latin typeface="Calibri"/>
                <a:cs typeface="Calibri"/>
              </a:rPr>
              <a:t>ad</a:t>
            </a:r>
            <a:r>
              <a:rPr sz="3200" spc="4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nan</a:t>
            </a:r>
            <a:r>
              <a:rPr sz="3200" spc="-59" dirty="0" smtClean="0">
                <a:latin typeface="Calibri"/>
                <a:cs typeface="Calibri"/>
              </a:rPr>
              <a:t>z</a:t>
            </a:r>
            <a:r>
              <a:rPr sz="3200" spc="0" dirty="0" smtClean="0">
                <a:latin typeface="Calibri"/>
                <a:cs typeface="Calibri"/>
              </a:rPr>
              <a:t>a 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9" dirty="0" smtClean="0">
                <a:latin typeface="Calibri"/>
                <a:cs typeface="Calibri"/>
              </a:rPr>
              <a:t>i</a:t>
            </a:r>
            <a:r>
              <a:rPr sz="3200" spc="-44" dirty="0" smtClean="0">
                <a:latin typeface="Calibri"/>
                <a:cs typeface="Calibri"/>
              </a:rPr>
              <a:t>v</a:t>
            </a:r>
            <a:r>
              <a:rPr sz="3200" spc="0" dirty="0" smtClean="0">
                <a:latin typeface="Calibri"/>
                <a:cs typeface="Calibri"/>
              </a:rPr>
              <a:t>a,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19" dirty="0" smtClean="0">
                <a:latin typeface="Calibri"/>
                <a:cs typeface="Calibri"/>
              </a:rPr>
              <a:t>’</a:t>
            </a:r>
            <a:r>
              <a:rPr sz="3200" spc="0" dirty="0" smtClean="0">
                <a:latin typeface="Calibri"/>
                <a:cs typeface="Calibri"/>
              </a:rPr>
              <a:t>in</a:t>
            </a:r>
            <a:r>
              <a:rPr sz="3200" spc="4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lu</a:t>
            </a:r>
            <a:r>
              <a:rPr sz="3200" spc="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ione</a:t>
            </a:r>
            <a:r>
              <a:rPr sz="3200" spc="-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soc</a:t>
            </a:r>
            <a:r>
              <a:rPr sz="3200" spc="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e l</a:t>
            </a:r>
            <a:r>
              <a:rPr sz="3200" spc="-234" dirty="0" smtClean="0">
                <a:latin typeface="Calibri"/>
                <a:cs typeface="Calibri"/>
              </a:rPr>
              <a:t>’</a:t>
            </a:r>
            <a:r>
              <a:rPr sz="3200" spc="0" dirty="0" smtClean="0">
                <a:latin typeface="Calibri"/>
                <a:cs typeface="Calibri"/>
              </a:rPr>
              <a:t>occupazione.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57" y="1685543"/>
            <a:ext cx="2286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5758" y="2685811"/>
            <a:ext cx="374565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57" y="3733414"/>
            <a:ext cx="228758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9157" y="602614"/>
            <a:ext cx="7669529" cy="525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8292" marR="57063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2. A </a:t>
            </a:r>
            <a:r>
              <a:rPr sz="6600" spc="-44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osa</a:t>
            </a:r>
            <a:r>
              <a:rPr sz="6600" spc="34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se</a:t>
            </a:r>
            <a:r>
              <a:rPr sz="6600" spc="29" baseline="3103" dirty="0" smtClean="0">
                <a:latin typeface="Calibri"/>
                <a:cs typeface="Calibri"/>
              </a:rPr>
              <a:t>r</a:t>
            </a:r>
            <a:r>
              <a:rPr sz="6600" spc="-44" baseline="3103" dirty="0" smtClean="0">
                <a:latin typeface="Calibri"/>
                <a:cs typeface="Calibri"/>
              </a:rPr>
              <a:t>v</a:t>
            </a:r>
            <a:r>
              <a:rPr sz="6600" spc="0" baseline="3103" dirty="0" smtClean="0">
                <a:latin typeface="Calibri"/>
                <a:cs typeface="Calibri"/>
              </a:rPr>
              <a:t>ono?</a:t>
            </a:r>
            <a:endParaRPr sz="4400">
              <a:latin typeface="Calibri"/>
              <a:cs typeface="Calibri"/>
            </a:endParaRPr>
          </a:p>
          <a:p>
            <a:pPr marL="12700" marR="134175">
              <a:lnSpc>
                <a:spcPts val="3662"/>
              </a:lnSpc>
              <a:spcBef>
                <a:spcPts val="3321"/>
              </a:spcBef>
            </a:pPr>
            <a:r>
              <a:rPr sz="3000" spc="0" dirty="0" smtClean="0">
                <a:latin typeface="Calibri"/>
                <a:cs typeface="Calibri"/>
              </a:rPr>
              <a:t>Le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ompe</a:t>
            </a:r>
            <a:r>
              <a:rPr sz="3000" spc="-5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ch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5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 e</a:t>
            </a:r>
            <a:r>
              <a:rPr sz="3000" spc="14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nz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ali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9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na </a:t>
            </a:r>
            <a:endParaRPr sz="3000">
              <a:latin typeface="Calibri"/>
              <a:cs typeface="Calibri"/>
            </a:endParaRPr>
          </a:p>
          <a:p>
            <a:pPr marL="12700" marR="134175">
              <a:lnSpc>
                <a:spcPts val="3662"/>
              </a:lnSpc>
            </a:pPr>
            <a:r>
              <a:rPr sz="3000" spc="0" dirty="0" smtClean="0">
                <a:latin typeface="Calibri"/>
                <a:cs typeface="Calibri"/>
              </a:rPr>
              <a:t>soc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à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el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25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onoscen</a:t>
            </a:r>
            <a:r>
              <a:rPr sz="3000" spc="-5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cu</a:t>
            </a:r>
            <a:r>
              <a:rPr sz="3000" spc="-6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ano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ma</a:t>
            </a:r>
            <a:r>
              <a:rPr sz="3000" spc="29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gior </a:t>
            </a:r>
            <a:endParaRPr sz="3000">
              <a:latin typeface="Calibri"/>
              <a:cs typeface="Calibri"/>
            </a:endParaRPr>
          </a:p>
          <a:p>
            <a:pPr marL="12700" marR="134175">
              <a:lnSpc>
                <a:spcPts val="3662"/>
              </a:lnSpc>
            </a:pPr>
            <a:r>
              <a:rPr sz="3000" spc="0" dirty="0" smtClean="0">
                <a:latin typeface="Calibri"/>
                <a:cs typeface="Calibri"/>
              </a:rPr>
              <a:t>fles</a:t>
            </a:r>
            <a:r>
              <a:rPr sz="3000" spc="14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bi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à ai 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5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69" dirty="0" smtClean="0">
                <a:latin typeface="Calibri"/>
                <a:cs typeface="Calibri"/>
              </a:rPr>
              <a:t>r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2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ori p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ada</a:t>
            </a:r>
            <a:r>
              <a:rPr sz="3000" spc="-54" dirty="0" smtClean="0">
                <a:latin typeface="Calibri"/>
                <a:cs typeface="Calibri"/>
              </a:rPr>
              <a:t>t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si 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odo 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ù </a:t>
            </a:r>
            <a:endParaRPr sz="3000">
              <a:latin typeface="Calibri"/>
              <a:cs typeface="Calibri"/>
            </a:endParaRPr>
          </a:p>
          <a:p>
            <a:pPr marL="12700" marR="134175">
              <a:lnSpc>
                <a:spcPts val="3662"/>
              </a:lnSpc>
            </a:pPr>
            <a:r>
              <a:rPr sz="3000" spc="-6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apido a un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mondo in 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9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nuo m</a:t>
            </a:r>
            <a:r>
              <a:rPr sz="3000" spc="9" dirty="0" smtClean="0">
                <a:latin typeface="Calibri"/>
                <a:cs typeface="Calibri"/>
              </a:rPr>
              <a:t>u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amen</a:t>
            </a:r>
            <a:r>
              <a:rPr sz="3000" spc="-3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endParaRPr sz="3000">
              <a:latin typeface="Calibri"/>
              <a:cs typeface="Calibri"/>
            </a:endParaRPr>
          </a:p>
          <a:p>
            <a:pPr marL="12700" marR="134175">
              <a:lnSpc>
                <a:spcPts val="3662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mp</a:t>
            </a:r>
            <a:r>
              <a:rPr sz="3000" spc="-3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più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9" dirty="0" smtClean="0">
                <a:latin typeface="Calibri"/>
                <a:cs typeface="Calibri"/>
              </a:rPr>
              <a:t>r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so.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  <a:spcBef>
                <a:spcPts val="300"/>
              </a:spcBef>
            </a:pPr>
            <a:r>
              <a:rPr sz="3000" spc="-2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ali</a:t>
            </a:r>
            <a:r>
              <a:rPr sz="3000" spc="4" dirty="0" smtClean="0">
                <a:latin typeface="Calibri"/>
                <a:cs typeface="Calibri"/>
              </a:rPr>
              <a:t> 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omp</a:t>
            </a:r>
            <a:r>
              <a:rPr sz="3000" spc="-9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en</a:t>
            </a:r>
            <a:r>
              <a:rPr sz="3000" spc="-54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sono 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-59" dirty="0" smtClean="0">
                <a:latin typeface="Calibri"/>
                <a:cs typeface="Calibri"/>
              </a:rPr>
              <a:t>f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-2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5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di p</a:t>
            </a:r>
            <a:r>
              <a:rPr sz="3000" spc="-9" dirty="0" smtClean="0">
                <a:latin typeface="Calibri"/>
                <a:cs typeface="Calibri"/>
              </a:rPr>
              <a:t>ri</a:t>
            </a:r>
            <a:r>
              <a:rPr sz="3000" spc="0" dirty="0" smtClean="0">
                <a:latin typeface="Calibri"/>
                <a:cs typeface="Calibri"/>
              </a:rPr>
              <a:t>mar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mpor</a:t>
            </a:r>
            <a:r>
              <a:rPr sz="3000" spc="-5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an</a:t>
            </a:r>
            <a:r>
              <a:rPr sz="3000" spc="-5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per l’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nn</a:t>
            </a:r>
            <a:r>
              <a:rPr sz="3000" spc="-14" dirty="0" smtClean="0">
                <a:latin typeface="Calibri"/>
                <a:cs typeface="Calibri"/>
              </a:rPr>
              <a:t>o</a:t>
            </a:r>
            <a:r>
              <a:rPr sz="3000" spc="-3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az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one, 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p</a:t>
            </a:r>
            <a:r>
              <a:rPr sz="3000" spc="-3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odu</a:t>
            </a:r>
            <a:r>
              <a:rPr sz="3000" spc="-39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vi</a:t>
            </a:r>
            <a:r>
              <a:rPr sz="3000" spc="-5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à e</a:t>
            </a:r>
            <a:r>
              <a:rPr sz="3000" spc="-9" dirty="0" smtClean="0">
                <a:latin typeface="Calibri"/>
                <a:cs typeface="Calibri"/>
              </a:rPr>
              <a:t> 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ompe</a:t>
            </a:r>
            <a:r>
              <a:rPr sz="3000" spc="-9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vi</a:t>
            </a:r>
            <a:r>
              <a:rPr sz="3000" spc="-5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à 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ono al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mot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-3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az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one e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0" dirty="0" smtClean="0">
                <a:latin typeface="Calibri"/>
                <a:cs typeface="Calibri"/>
              </a:rPr>
              <a:t>al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oddi</a:t>
            </a:r>
            <a:r>
              <a:rPr sz="3000" spc="-19" dirty="0" smtClean="0">
                <a:latin typeface="Calibri"/>
                <a:cs typeface="Calibri"/>
              </a:rPr>
              <a:t>s</a:t>
            </a:r>
            <a:r>
              <a:rPr sz="3000" spc="-59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az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one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dei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-5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69" dirty="0" smtClean="0">
                <a:latin typeface="Calibri"/>
                <a:cs typeface="Calibri"/>
              </a:rPr>
              <a:t>r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2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al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q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al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à d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5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5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1635005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57" y="3784603"/>
            <a:ext cx="21605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6257" y="602614"/>
            <a:ext cx="7983780" cy="1507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44382" marR="1959114" algn="ctr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3. A chi</a:t>
            </a:r>
            <a:r>
              <a:rPr sz="6600" spc="19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se</a:t>
            </a:r>
            <a:r>
              <a:rPr sz="6600" spc="29" baseline="3103" dirty="0" smtClean="0">
                <a:latin typeface="Calibri"/>
                <a:cs typeface="Calibri"/>
              </a:rPr>
              <a:t>r</a:t>
            </a:r>
            <a:r>
              <a:rPr sz="6600" spc="-44" baseline="3103" dirty="0" smtClean="0">
                <a:latin typeface="Calibri"/>
                <a:cs typeface="Calibri"/>
              </a:rPr>
              <a:t>v</a:t>
            </a:r>
            <a:r>
              <a:rPr sz="6600" spc="0" baseline="3103" dirty="0" smtClean="0">
                <a:latin typeface="Calibri"/>
                <a:cs typeface="Calibri"/>
              </a:rPr>
              <a:t>ono?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3352"/>
              </a:spcBef>
            </a:pPr>
            <a:r>
              <a:rPr sz="3000" spc="0" dirty="0" smtClean="0">
                <a:latin typeface="Calibri"/>
                <a:cs typeface="Calibri"/>
              </a:rPr>
              <a:t>Le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ompe</a:t>
            </a:r>
            <a:r>
              <a:rPr sz="3000" spc="-5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ch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5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1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3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acquis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57" y="2229619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57" y="2252599"/>
            <a:ext cx="7561554" cy="3699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dai gi</a:t>
            </a:r>
            <a:r>
              <a:rPr sz="4500" spc="-25" baseline="2730" dirty="0" smtClean="0">
                <a:latin typeface="Calibri"/>
                <a:cs typeface="Calibri"/>
              </a:rPr>
              <a:t>o</a:t>
            </a:r>
            <a:r>
              <a:rPr sz="4500" spc="-34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ani al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 </a:t>
            </a:r>
            <a:r>
              <a:rPr sz="4500" spc="4" baseline="2730" dirty="0" smtClean="0">
                <a:latin typeface="Calibri"/>
                <a:cs typeface="Calibri"/>
              </a:rPr>
              <a:t>f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ne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2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50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c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c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di </a:t>
            </a:r>
            <a:r>
              <a:rPr sz="4500" spc="-9" baseline="2730" dirty="0" smtClean="0">
                <a:latin typeface="Calibri"/>
                <a:cs typeface="Calibri"/>
              </a:rPr>
              <a:t>i</a:t>
            </a:r>
            <a:r>
              <a:rPr sz="4500" spc="-34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uz</a:t>
            </a:r>
            <a:r>
              <a:rPr sz="4500" spc="-9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one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04"/>
              </a:lnSpc>
              <a:spcBef>
                <a:spcPts val="22"/>
              </a:spcBef>
            </a:pPr>
            <a:r>
              <a:rPr sz="4500" spc="0" baseline="1820" dirty="0" smtClean="0">
                <a:latin typeface="Calibri"/>
                <a:cs typeface="Calibri"/>
              </a:rPr>
              <a:t>obbl</a:t>
            </a:r>
            <a:r>
              <a:rPr sz="4500" spc="-14" baseline="1820" dirty="0" smtClean="0">
                <a:latin typeface="Calibri"/>
                <a:cs typeface="Calibri"/>
              </a:rPr>
              <a:t>i</a:t>
            </a:r>
            <a:r>
              <a:rPr sz="4500" spc="-54" baseline="1820" dirty="0" smtClean="0">
                <a:latin typeface="Calibri"/>
                <a:cs typeface="Calibri"/>
              </a:rPr>
              <a:t>g</a:t>
            </a:r>
            <a:r>
              <a:rPr sz="4500" spc="-19" baseline="1820" dirty="0" smtClean="0">
                <a:latin typeface="Calibri"/>
                <a:cs typeface="Calibri"/>
              </a:rPr>
              <a:t>a</a:t>
            </a:r>
            <a:r>
              <a:rPr sz="4500" spc="-25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o</a:t>
            </a:r>
            <a:r>
              <a:rPr sz="4500" spc="-9" baseline="1820" dirty="0" smtClean="0">
                <a:latin typeface="Calibri"/>
                <a:cs typeface="Calibri"/>
              </a:rPr>
              <a:t>ri</a:t>
            </a:r>
            <a:r>
              <a:rPr sz="4500" spc="0" baseline="1820" dirty="0" smtClean="0">
                <a:latin typeface="Calibri"/>
                <a:cs typeface="Calibri"/>
              </a:rPr>
              <a:t>a e</a:t>
            </a:r>
            <a:r>
              <a:rPr sz="4500" spc="-9" baseline="1820" dirty="0" smtClean="0">
                <a:latin typeface="Calibri"/>
                <a:cs typeface="Calibri"/>
              </a:rPr>
              <a:t> </a:t>
            </a:r>
            <a:r>
              <a:rPr sz="4500" spc="-59" baseline="1820" dirty="0" smtClean="0">
                <a:latin typeface="Calibri"/>
                <a:cs typeface="Calibri"/>
              </a:rPr>
              <a:t>f</a:t>
            </a:r>
            <a:r>
              <a:rPr sz="4500" spc="0" baseline="1820" dirty="0" smtClean="0">
                <a:latin typeface="Calibri"/>
                <a:cs typeface="Calibri"/>
              </a:rPr>
              <a:t>o</a:t>
            </a:r>
            <a:r>
              <a:rPr sz="4500" spc="-9" baseline="1820" dirty="0" smtClean="0">
                <a:latin typeface="Calibri"/>
                <a:cs typeface="Calibri"/>
              </a:rPr>
              <a:t>r</a:t>
            </a:r>
            <a:r>
              <a:rPr sz="4500" spc="0" baseline="1820" dirty="0" smtClean="0">
                <a:latin typeface="Calibri"/>
                <a:cs typeface="Calibri"/>
              </a:rPr>
              <a:t>maz</a:t>
            </a:r>
            <a:r>
              <a:rPr sz="4500" spc="-14" baseline="1820" dirty="0" smtClean="0">
                <a:latin typeface="Calibri"/>
                <a:cs typeface="Calibri"/>
              </a:rPr>
              <a:t>i</a:t>
            </a:r>
            <a:r>
              <a:rPr sz="4500" spc="0" baseline="1820" dirty="0" smtClean="0">
                <a:latin typeface="Calibri"/>
                <a:cs typeface="Calibri"/>
              </a:rPr>
              <a:t>one,</a:t>
            </a:r>
            <a:r>
              <a:rPr sz="4500" spc="14" baseline="1820" dirty="0" smtClean="0">
                <a:latin typeface="Calibri"/>
                <a:cs typeface="Calibri"/>
              </a:rPr>
              <a:t> </a:t>
            </a:r>
            <a:r>
              <a:rPr sz="4500" spc="0" baseline="1820" dirty="0" smtClean="0">
                <a:latin typeface="Calibri"/>
                <a:cs typeface="Calibri"/>
              </a:rPr>
              <a:t>p</a:t>
            </a:r>
            <a:r>
              <a:rPr sz="4500" spc="-44" baseline="1820" dirty="0" smtClean="0">
                <a:latin typeface="Calibri"/>
                <a:cs typeface="Calibri"/>
              </a:rPr>
              <a:t>r</a:t>
            </a:r>
            <a:r>
              <a:rPr sz="4500" spc="0" baseline="1820" dirty="0" smtClean="0">
                <a:latin typeface="Calibri"/>
                <a:cs typeface="Calibri"/>
              </a:rPr>
              <a:t>ep</a:t>
            </a:r>
            <a:r>
              <a:rPr sz="4500" spc="4" baseline="1820" dirty="0" smtClean="0">
                <a:latin typeface="Calibri"/>
                <a:cs typeface="Calibri"/>
              </a:rPr>
              <a:t>a</a:t>
            </a:r>
            <a:r>
              <a:rPr sz="4500" spc="-69" baseline="1820" dirty="0" smtClean="0">
                <a:latin typeface="Calibri"/>
                <a:cs typeface="Calibri"/>
              </a:rPr>
              <a:t>r</a:t>
            </a:r>
            <a:r>
              <a:rPr sz="4500" spc="0" baseline="1820" dirty="0" smtClean="0">
                <a:latin typeface="Calibri"/>
                <a:cs typeface="Calibri"/>
              </a:rPr>
              <a:t>an</a:t>
            </a:r>
            <a:r>
              <a:rPr sz="4500" spc="4" baseline="1820" dirty="0" smtClean="0">
                <a:latin typeface="Calibri"/>
                <a:cs typeface="Calibri"/>
              </a:rPr>
              <a:t>d</a:t>
            </a:r>
            <a:r>
              <a:rPr sz="4500" spc="0" baseline="1820" dirty="0" smtClean="0">
                <a:latin typeface="Calibri"/>
                <a:cs typeface="Calibri"/>
              </a:rPr>
              <a:t>o</a:t>
            </a:r>
            <a:r>
              <a:rPr sz="4500" spc="-9" baseline="1820" dirty="0" smtClean="0">
                <a:latin typeface="Calibri"/>
                <a:cs typeface="Calibri"/>
              </a:rPr>
              <a:t>l</a:t>
            </a:r>
            <a:r>
              <a:rPr sz="4500" spc="0" baseline="1820" dirty="0" smtClean="0">
                <a:latin typeface="Calibri"/>
                <a:cs typeface="Calibri"/>
              </a:rPr>
              <a:t>i</a:t>
            </a:r>
            <a:r>
              <a:rPr sz="4500" spc="-9" baseline="1820" dirty="0" smtClean="0">
                <a:latin typeface="Calibri"/>
                <a:cs typeface="Calibri"/>
              </a:rPr>
              <a:t> </a:t>
            </a:r>
            <a:r>
              <a:rPr sz="4500" spc="0" baseline="1820" dirty="0" smtClean="0">
                <a:latin typeface="Calibri"/>
                <a:cs typeface="Calibri"/>
              </a:rPr>
              <a:t>al</a:t>
            </a:r>
            <a:r>
              <a:rPr sz="4500" spc="-14" baseline="1820" dirty="0" smtClean="0">
                <a:latin typeface="Calibri"/>
                <a:cs typeface="Calibri"/>
              </a:rPr>
              <a:t>l</a:t>
            </a:r>
            <a:r>
              <a:rPr sz="4500" spc="0" baseline="1820" dirty="0" smtClean="0">
                <a:latin typeface="Calibri"/>
                <a:cs typeface="Calibri"/>
              </a:rPr>
              <a:t>a vi</a:t>
            </a:r>
            <a:r>
              <a:rPr sz="4500" spc="-50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00"/>
              </a:lnSpc>
            </a:pPr>
            <a:r>
              <a:rPr sz="4500" spc="0" baseline="1820" dirty="0" smtClean="0">
                <a:latin typeface="Calibri"/>
                <a:cs typeface="Calibri"/>
              </a:rPr>
              <a:t>ad</a:t>
            </a:r>
            <a:r>
              <a:rPr sz="4500" spc="4" baseline="1820" dirty="0" smtClean="0">
                <a:latin typeface="Calibri"/>
                <a:cs typeface="Calibri"/>
              </a:rPr>
              <a:t>u</a:t>
            </a:r>
            <a:r>
              <a:rPr sz="4500" spc="-4" baseline="1820" dirty="0" smtClean="0">
                <a:latin typeface="Calibri"/>
                <a:cs typeface="Calibri"/>
              </a:rPr>
              <a:t>l</a:t>
            </a:r>
            <a:r>
              <a:rPr sz="4500" spc="-44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a, sop</a:t>
            </a:r>
            <a:r>
              <a:rPr sz="4500" spc="-59" baseline="1820" dirty="0" smtClean="0">
                <a:latin typeface="Calibri"/>
                <a:cs typeface="Calibri"/>
              </a:rPr>
              <a:t>r</a:t>
            </a:r>
            <a:r>
              <a:rPr sz="4500" spc="-19" baseline="1820" dirty="0" smtClean="0">
                <a:latin typeface="Calibri"/>
                <a:cs typeface="Calibri"/>
              </a:rPr>
              <a:t>a</a:t>
            </a:r>
            <a:r>
              <a:rPr sz="4500" spc="-44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tu</a:t>
            </a:r>
            <a:r>
              <a:rPr sz="4500" spc="-44" baseline="1820" dirty="0" smtClean="0">
                <a:latin typeface="Calibri"/>
                <a:cs typeface="Calibri"/>
              </a:rPr>
              <a:t>t</a:t>
            </a:r>
            <a:r>
              <a:rPr sz="4500" spc="-25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o</a:t>
            </a:r>
            <a:r>
              <a:rPr sz="4500" spc="-19" baseline="1820" dirty="0" smtClean="0">
                <a:latin typeface="Calibri"/>
                <a:cs typeface="Calibri"/>
              </a:rPr>
              <a:t> </a:t>
            </a:r>
            <a:r>
              <a:rPr sz="4500" spc="0" baseline="1820" dirty="0" smtClean="0">
                <a:latin typeface="Calibri"/>
                <a:cs typeface="Calibri"/>
              </a:rPr>
              <a:t>al</a:t>
            </a:r>
            <a:r>
              <a:rPr sz="4500" spc="-14" baseline="1820" dirty="0" smtClean="0">
                <a:latin typeface="Calibri"/>
                <a:cs typeface="Calibri"/>
              </a:rPr>
              <a:t>l</a:t>
            </a:r>
            <a:r>
              <a:rPr sz="4500" spc="0" baseline="1820" dirty="0" smtClean="0">
                <a:latin typeface="Calibri"/>
                <a:cs typeface="Calibri"/>
              </a:rPr>
              <a:t>a </a:t>
            </a:r>
            <a:r>
              <a:rPr sz="4500" spc="4" baseline="1820" dirty="0" smtClean="0">
                <a:latin typeface="Calibri"/>
                <a:cs typeface="Calibri"/>
              </a:rPr>
              <a:t>v</a:t>
            </a:r>
            <a:r>
              <a:rPr sz="4500" spc="-4" baseline="1820" dirty="0" smtClean="0">
                <a:latin typeface="Calibri"/>
                <a:cs typeface="Calibri"/>
              </a:rPr>
              <a:t>i</a:t>
            </a:r>
            <a:r>
              <a:rPr sz="4500" spc="-44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a l</a:t>
            </a:r>
            <a:r>
              <a:rPr sz="4500" spc="-59" baseline="1820" dirty="0" smtClean="0">
                <a:latin typeface="Calibri"/>
                <a:cs typeface="Calibri"/>
              </a:rPr>
              <a:t>a</a:t>
            </a:r>
            <a:r>
              <a:rPr sz="4500" spc="-14" baseline="1820" dirty="0" smtClean="0">
                <a:latin typeface="Calibri"/>
                <a:cs typeface="Calibri"/>
              </a:rPr>
              <a:t>v</a:t>
            </a:r>
            <a:r>
              <a:rPr sz="4500" spc="0" baseline="1820" dirty="0" smtClean="0">
                <a:latin typeface="Calibri"/>
                <a:cs typeface="Calibri"/>
              </a:rPr>
              <a:t>o</a:t>
            </a:r>
            <a:r>
              <a:rPr sz="4500" spc="-69" baseline="1820" dirty="0" smtClean="0">
                <a:latin typeface="Calibri"/>
                <a:cs typeface="Calibri"/>
              </a:rPr>
              <a:t>r</a:t>
            </a:r>
            <a:r>
              <a:rPr sz="4500" spc="-19" baseline="1820" dirty="0" smtClean="0">
                <a:latin typeface="Calibri"/>
                <a:cs typeface="Calibri"/>
              </a:rPr>
              <a:t>a</a:t>
            </a:r>
            <a:r>
              <a:rPr sz="4500" spc="0" baseline="1820" dirty="0" smtClean="0">
                <a:latin typeface="Calibri"/>
                <a:cs typeface="Calibri"/>
              </a:rPr>
              <a:t>t</a:t>
            </a:r>
            <a:r>
              <a:rPr sz="4500" spc="-14" baseline="1820" dirty="0" smtClean="0">
                <a:latin typeface="Calibri"/>
                <a:cs typeface="Calibri"/>
              </a:rPr>
              <a:t>i</a:t>
            </a:r>
            <a:r>
              <a:rPr sz="4500" spc="-34" baseline="1820" dirty="0" smtClean="0">
                <a:latin typeface="Calibri"/>
                <a:cs typeface="Calibri"/>
              </a:rPr>
              <a:t>v</a:t>
            </a:r>
            <a:r>
              <a:rPr sz="4500" spc="0" baseline="1820" dirty="0" smtClean="0">
                <a:latin typeface="Calibri"/>
                <a:cs typeface="Calibri"/>
              </a:rPr>
              <a:t>a, </a:t>
            </a:r>
            <a:r>
              <a:rPr sz="4500" spc="-59" baseline="1820" dirty="0" smtClean="0">
                <a:latin typeface="Calibri"/>
                <a:cs typeface="Calibri"/>
              </a:rPr>
              <a:t>f</a:t>
            </a:r>
            <a:r>
              <a:rPr sz="4500" spc="0" baseline="1820" dirty="0" smtClean="0">
                <a:latin typeface="Calibri"/>
                <a:cs typeface="Calibri"/>
              </a:rPr>
              <a:t>ormando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00"/>
              </a:lnSpc>
            </a:pPr>
            <a:r>
              <a:rPr sz="4500" spc="0" baseline="1820" dirty="0" smtClean="0">
                <a:latin typeface="Calibri"/>
                <a:cs typeface="Calibri"/>
              </a:rPr>
              <a:t>al</a:t>
            </a:r>
            <a:r>
              <a:rPr sz="4500" spc="-19" baseline="1820" dirty="0" smtClean="0">
                <a:latin typeface="Calibri"/>
                <a:cs typeface="Calibri"/>
              </a:rPr>
              <a:t>l</a:t>
            </a:r>
            <a:r>
              <a:rPr sz="4500" spc="0" baseline="1820" dirty="0" smtClean="0">
                <a:latin typeface="Calibri"/>
                <a:cs typeface="Calibri"/>
              </a:rPr>
              <a:t>o</a:t>
            </a:r>
            <a:r>
              <a:rPr sz="4500" spc="14" baseline="1820" dirty="0" smtClean="0">
                <a:latin typeface="Calibri"/>
                <a:cs typeface="Calibri"/>
              </a:rPr>
              <a:t> </a:t>
            </a:r>
            <a:r>
              <a:rPr sz="4500" spc="-34" baseline="1820" dirty="0" smtClean="0">
                <a:latin typeface="Calibri"/>
                <a:cs typeface="Calibri"/>
              </a:rPr>
              <a:t>s</a:t>
            </a:r>
            <a:r>
              <a:rPr sz="4500" spc="-44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e</a:t>
            </a:r>
            <a:r>
              <a:rPr sz="4500" spc="9" baseline="1820" dirty="0" smtClean="0">
                <a:latin typeface="Calibri"/>
                <a:cs typeface="Calibri"/>
              </a:rPr>
              <a:t>s</a:t>
            </a:r>
            <a:r>
              <a:rPr sz="4500" spc="0" baseline="1820" dirty="0" smtClean="0">
                <a:latin typeface="Calibri"/>
                <a:cs typeface="Calibri"/>
              </a:rPr>
              <a:t>so</a:t>
            </a:r>
            <a:r>
              <a:rPr sz="4500" spc="-14" baseline="1820" dirty="0" smtClean="0">
                <a:latin typeface="Calibri"/>
                <a:cs typeface="Calibri"/>
              </a:rPr>
              <a:t> </a:t>
            </a:r>
            <a:r>
              <a:rPr sz="4500" spc="-44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em</a:t>
            </a:r>
            <a:r>
              <a:rPr sz="4500" spc="4" baseline="1820" dirty="0" smtClean="0">
                <a:latin typeface="Calibri"/>
                <a:cs typeface="Calibri"/>
              </a:rPr>
              <a:t>p</a:t>
            </a:r>
            <a:r>
              <a:rPr sz="4500" spc="0" baseline="1820" dirty="0" smtClean="0">
                <a:latin typeface="Calibri"/>
                <a:cs typeface="Calibri"/>
              </a:rPr>
              <a:t>o una</a:t>
            </a:r>
            <a:r>
              <a:rPr sz="4500" spc="-9" baseline="1820" dirty="0" smtClean="0">
                <a:latin typeface="Calibri"/>
                <a:cs typeface="Calibri"/>
              </a:rPr>
              <a:t> </a:t>
            </a:r>
            <a:r>
              <a:rPr sz="4500" spc="0" baseline="1820" dirty="0" smtClean="0">
                <a:latin typeface="Calibri"/>
                <a:cs typeface="Calibri"/>
              </a:rPr>
              <a:t>ba</a:t>
            </a:r>
            <a:r>
              <a:rPr sz="4500" spc="9" baseline="1820" dirty="0" smtClean="0">
                <a:latin typeface="Calibri"/>
                <a:cs typeface="Calibri"/>
              </a:rPr>
              <a:t>s</a:t>
            </a:r>
            <a:r>
              <a:rPr sz="4500" spc="0" baseline="1820" dirty="0" smtClean="0">
                <a:latin typeface="Calibri"/>
                <a:cs typeface="Calibri"/>
              </a:rPr>
              <a:t>e</a:t>
            </a:r>
            <a:r>
              <a:rPr sz="4500" spc="-14" baseline="1820" dirty="0" smtClean="0">
                <a:latin typeface="Calibri"/>
                <a:cs typeface="Calibri"/>
              </a:rPr>
              <a:t> </a:t>
            </a:r>
            <a:r>
              <a:rPr sz="4500" spc="0" baseline="1820" dirty="0" smtClean="0">
                <a:latin typeface="Calibri"/>
                <a:cs typeface="Calibri"/>
              </a:rPr>
              <a:t>per</a:t>
            </a:r>
            <a:r>
              <a:rPr sz="4500" spc="-14" baseline="1820" dirty="0" smtClean="0">
                <a:latin typeface="Calibri"/>
                <a:cs typeface="Calibri"/>
              </a:rPr>
              <a:t> </a:t>
            </a:r>
            <a:r>
              <a:rPr sz="4500" spc="-9" baseline="1820" dirty="0" smtClean="0">
                <a:latin typeface="Calibri"/>
                <a:cs typeface="Calibri"/>
              </a:rPr>
              <a:t>l</a:t>
            </a:r>
            <a:r>
              <a:rPr sz="4500" spc="-229" baseline="1820" dirty="0" smtClean="0">
                <a:latin typeface="Calibri"/>
                <a:cs typeface="Calibri"/>
              </a:rPr>
              <a:t>’</a:t>
            </a:r>
            <a:r>
              <a:rPr sz="4500" spc="0" baseline="1820" dirty="0" smtClean="0">
                <a:latin typeface="Calibri"/>
                <a:cs typeface="Calibri"/>
              </a:rPr>
              <a:t>ap</a:t>
            </a:r>
            <a:r>
              <a:rPr sz="4500" spc="4" baseline="1820" dirty="0" smtClean="0">
                <a:latin typeface="Calibri"/>
                <a:cs typeface="Calibri"/>
              </a:rPr>
              <a:t>p</a:t>
            </a:r>
            <a:r>
              <a:rPr sz="4500" spc="-50" baseline="1820" dirty="0" smtClean="0">
                <a:latin typeface="Calibri"/>
                <a:cs typeface="Calibri"/>
              </a:rPr>
              <a:t>r</a:t>
            </a:r>
            <a:r>
              <a:rPr sz="4500" spc="0" baseline="1820" dirty="0" smtClean="0">
                <a:latin typeface="Calibri"/>
                <a:cs typeface="Calibri"/>
              </a:rPr>
              <a:t>en</a:t>
            </a:r>
            <a:r>
              <a:rPr sz="4500" spc="9" baseline="1820" dirty="0" smtClean="0">
                <a:latin typeface="Calibri"/>
                <a:cs typeface="Calibri"/>
              </a:rPr>
              <a:t>d</a:t>
            </a:r>
            <a:r>
              <a:rPr sz="4500" spc="-9" baseline="1820" dirty="0" smtClean="0">
                <a:latin typeface="Calibri"/>
                <a:cs typeface="Calibri"/>
              </a:rPr>
              <a:t>i</a:t>
            </a:r>
            <a:r>
              <a:rPr sz="4500" spc="0" baseline="1820" dirty="0" smtClean="0">
                <a:latin typeface="Calibri"/>
                <a:cs typeface="Calibri"/>
              </a:rPr>
              <a:t>me</a:t>
            </a:r>
            <a:r>
              <a:rPr sz="4500" spc="-9" baseline="1820" dirty="0" smtClean="0">
                <a:latin typeface="Calibri"/>
                <a:cs typeface="Calibri"/>
              </a:rPr>
              <a:t>n</a:t>
            </a:r>
            <a:r>
              <a:rPr sz="4500" spc="-25" baseline="1820" dirty="0" smtClean="0">
                <a:latin typeface="Calibri"/>
                <a:cs typeface="Calibri"/>
              </a:rPr>
              <a:t>t</a:t>
            </a:r>
            <a:r>
              <a:rPr sz="4500" spc="0" baseline="1820" dirty="0" smtClean="0"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00"/>
              </a:lnSpc>
            </a:pPr>
            <a:r>
              <a:rPr sz="4500" spc="0" baseline="1820" dirty="0" smtClean="0">
                <a:latin typeface="Calibri"/>
                <a:cs typeface="Calibri"/>
              </a:rPr>
              <a:t>f</a:t>
            </a:r>
            <a:r>
              <a:rPr sz="4500" spc="4" baseline="1820" dirty="0" smtClean="0">
                <a:latin typeface="Calibri"/>
                <a:cs typeface="Calibri"/>
              </a:rPr>
              <a:t>u</a:t>
            </a:r>
            <a:r>
              <a:rPr sz="4500" spc="0" baseline="1820" dirty="0" smtClean="0">
                <a:latin typeface="Calibri"/>
                <a:cs typeface="Calibri"/>
              </a:rPr>
              <a:t>tu</a:t>
            </a:r>
            <a:r>
              <a:rPr sz="4500" spc="-50" baseline="1820" dirty="0" smtClean="0">
                <a:latin typeface="Calibri"/>
                <a:cs typeface="Calibri"/>
              </a:rPr>
              <a:t>r</a:t>
            </a:r>
            <a:r>
              <a:rPr sz="4500" spc="0" baseline="1820" dirty="0" smtClean="0">
                <a:latin typeface="Calibri"/>
                <a:cs typeface="Calibri"/>
              </a:rPr>
              <a:t>o;</a:t>
            </a:r>
            <a:endParaRPr sz="3000">
              <a:latin typeface="Calibri"/>
              <a:cs typeface="Calibri"/>
            </a:endParaRPr>
          </a:p>
          <a:p>
            <a:pPr marL="12700" marR="1353988">
              <a:lnSpc>
                <a:spcPct val="99995"/>
              </a:lnSpc>
              <a:spcBef>
                <a:spcPts val="529"/>
              </a:spcBef>
            </a:pPr>
            <a:r>
              <a:rPr sz="3000" spc="0" dirty="0" smtClean="0">
                <a:latin typeface="Calibri"/>
                <a:cs typeface="Calibri"/>
              </a:rPr>
              <a:t>da</a:t>
            </a:r>
            <a:r>
              <a:rPr sz="3000" spc="9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ad</a:t>
            </a:r>
            <a:r>
              <a:rPr sz="3000" spc="9" dirty="0" smtClean="0">
                <a:latin typeface="Calibri"/>
                <a:cs typeface="Calibri"/>
              </a:rPr>
              <a:t>u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ti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tu</a:t>
            </a:r>
            <a:r>
              <a:rPr sz="3000" spc="-39" dirty="0" smtClean="0">
                <a:latin typeface="Calibri"/>
                <a:cs typeface="Calibri"/>
              </a:rPr>
              <a:t>t</a:t>
            </a:r>
            <a:r>
              <a:rPr sz="3000" spc="-2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-229" dirty="0" smtClean="0">
                <a:latin typeface="Calibri"/>
                <a:cs typeface="Calibri"/>
              </a:rPr>
              <a:t>’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r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del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5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vi</a:t>
            </a:r>
            <a:r>
              <a:rPr sz="3000" spc="-5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a, 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5" dirty="0" smtClean="0">
                <a:latin typeface="Calibri"/>
                <a:cs typeface="Calibri"/>
              </a:rPr>
              <a:t>r</a:t>
            </a:r>
            <a:r>
              <a:rPr sz="3000" spc="-5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un </a:t>
            </a:r>
            <a:r>
              <a:rPr sz="3000" spc="9" dirty="0" smtClean="0">
                <a:latin typeface="Calibri"/>
                <a:cs typeface="Calibri"/>
              </a:rPr>
              <a:t>p</a:t>
            </a:r>
            <a:r>
              <a:rPr sz="3000" spc="-4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di </a:t>
            </a:r>
            <a:r>
              <a:rPr sz="3000" spc="-3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vi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 a</a:t>
            </a:r>
            <a:r>
              <a:rPr sz="3000" spc="29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gio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na</a:t>
            </a:r>
            <a:r>
              <a:rPr sz="3000" spc="9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n</a:t>
            </a:r>
            <a:r>
              <a:rPr sz="3000" spc="-2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5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abi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à.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57" y="4607817"/>
            <a:ext cx="21605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80530" y="1756053"/>
            <a:ext cx="5982589" cy="508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696210" y="602614"/>
            <a:ext cx="383549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4. Qua</a:t>
            </a:r>
            <a:r>
              <a:rPr sz="6600" spc="-29" baseline="3103" dirty="0" smtClean="0">
                <a:latin typeface="Calibri"/>
                <a:cs typeface="Calibri"/>
              </a:rPr>
              <a:t>n</a:t>
            </a:r>
            <a:r>
              <a:rPr sz="6600" spc="-34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e sono?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588252" y="2996996"/>
            <a:ext cx="2467355" cy="292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50950" y="602614"/>
            <a:ext cx="6238151" cy="2387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919">
              <a:lnSpc>
                <a:spcPts val="4580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Le 8 </a:t>
            </a:r>
            <a:r>
              <a:rPr sz="6600" b="1" spc="-19" baseline="3103" dirty="0" smtClean="0">
                <a:latin typeface="Calibri"/>
                <a:cs typeface="Calibri"/>
              </a:rPr>
              <a:t>c</a:t>
            </a:r>
            <a:r>
              <a:rPr sz="6600" b="1" spc="0" baseline="3103" dirty="0" smtClean="0">
                <a:latin typeface="Calibri"/>
                <a:cs typeface="Calibri"/>
              </a:rPr>
              <a:t>omp</a:t>
            </a:r>
            <a:r>
              <a:rPr sz="6600" b="1" spc="-39" baseline="3103" dirty="0" smtClean="0">
                <a:latin typeface="Calibri"/>
                <a:cs typeface="Calibri"/>
              </a:rPr>
              <a:t>e</a:t>
            </a:r>
            <a:r>
              <a:rPr sz="6600" b="1" spc="-6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en</a:t>
            </a:r>
            <a:r>
              <a:rPr sz="6600" b="1" spc="-84" baseline="3103" dirty="0" smtClean="0">
                <a:latin typeface="Calibri"/>
                <a:cs typeface="Calibri"/>
              </a:rPr>
              <a:t>z</a:t>
            </a:r>
            <a:r>
              <a:rPr sz="6600" b="1" spc="0" baseline="3103" dirty="0" smtClean="0">
                <a:latin typeface="Calibri"/>
                <a:cs typeface="Calibri"/>
              </a:rPr>
              <a:t>e</a:t>
            </a:r>
            <a:r>
              <a:rPr sz="6600" b="1" spc="19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chi</a:t>
            </a:r>
            <a:r>
              <a:rPr sz="6600" b="1" spc="-54" baseline="3103" dirty="0" smtClean="0">
                <a:latin typeface="Calibri"/>
                <a:cs typeface="Calibri"/>
              </a:rPr>
              <a:t>a</a:t>
            </a:r>
            <a:r>
              <a:rPr sz="6600" b="1" spc="-39" baseline="3103" dirty="0" smtClean="0">
                <a:latin typeface="Calibri"/>
                <a:cs typeface="Calibri"/>
              </a:rPr>
              <a:t>v</a:t>
            </a:r>
            <a:r>
              <a:rPr sz="6600" b="1" spc="0" baseline="3103" dirty="0" smtClean="0">
                <a:latin typeface="Calibri"/>
                <a:cs typeface="Calibri"/>
              </a:rPr>
              <a:t>e:</a:t>
            </a:r>
            <a:endParaRPr sz="4400">
              <a:latin typeface="Calibri"/>
              <a:cs typeface="Calibri"/>
            </a:endParaRPr>
          </a:p>
          <a:p>
            <a:pPr marL="12700" marR="83820">
              <a:lnSpc>
                <a:spcPct val="101725"/>
              </a:lnSpc>
              <a:spcBef>
                <a:spcPts val="2455"/>
              </a:spcBef>
            </a:pP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mun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az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ella</a:t>
            </a:r>
            <a:r>
              <a:rPr sz="2800" spc="-4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ma</a:t>
            </a:r>
            <a:r>
              <a:rPr sz="2800" spc="9" dirty="0" smtClean="0">
                <a:latin typeface="Calibri"/>
                <a:cs typeface="Calibri"/>
              </a:rPr>
              <a:t>d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eli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9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a;</a:t>
            </a:r>
            <a:endParaRPr sz="2800">
              <a:latin typeface="Calibri"/>
              <a:cs typeface="Calibri"/>
            </a:endParaRPr>
          </a:p>
          <a:p>
            <a:pPr marL="12700" marR="83820">
              <a:lnSpc>
                <a:spcPct val="101725"/>
              </a:lnSpc>
              <a:spcBef>
                <a:spcPts val="622"/>
              </a:spcBef>
            </a:pP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un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az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in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ling</a:t>
            </a:r>
            <a:r>
              <a:rPr sz="2800" spc="19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ie</a:t>
            </a:r>
            <a:r>
              <a:rPr sz="2800" spc="-2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e;</a:t>
            </a:r>
            <a:endParaRPr sz="2800">
              <a:latin typeface="Calibri"/>
              <a:cs typeface="Calibri"/>
            </a:endParaRPr>
          </a:p>
          <a:p>
            <a:pPr marL="12700" marR="83820">
              <a:lnSpc>
                <a:spcPct val="101725"/>
              </a:lnSpc>
              <a:spcBef>
                <a:spcPts val="605"/>
              </a:spcBef>
            </a:pP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mp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-50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14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 </a:t>
            </a:r>
            <a:r>
              <a:rPr sz="2800" spc="-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 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mp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-64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272" y="1584340"/>
            <a:ext cx="349475" cy="1405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74"/>
              </a:spcBef>
            </a:pPr>
            <a:r>
              <a:rPr sz="2800" spc="4" dirty="0" smtClean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700" marR="33">
              <a:lnSpc>
                <a:spcPct val="101725"/>
              </a:lnSpc>
              <a:spcBef>
                <a:spcPts val="605"/>
              </a:spcBef>
            </a:pPr>
            <a:r>
              <a:rPr sz="2800" spc="0" dirty="0" smtClean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210" y="1584340"/>
            <a:ext cx="342453" cy="1405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499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74"/>
              </a:spcBef>
            </a:pPr>
            <a:r>
              <a:rPr sz="2800" spc="0" dirty="0" smtClean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  <a:p>
            <a:pPr marL="12700" marR="11499">
              <a:lnSpc>
                <a:spcPct val="101725"/>
              </a:lnSpc>
              <a:spcBef>
                <a:spcPts val="605"/>
              </a:spcBef>
            </a:pPr>
            <a:r>
              <a:rPr sz="2800" spc="0" dirty="0" smtClean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210" y="3035300"/>
            <a:ext cx="6152614" cy="29425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 </a:t>
            </a:r>
            <a:r>
              <a:rPr sz="4200" spc="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ase</a:t>
            </a:r>
            <a:r>
              <a:rPr sz="4200" spc="-1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in </a:t>
            </a:r>
            <a:r>
              <a:rPr sz="4200" spc="-14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am</a:t>
            </a:r>
            <a:r>
              <a:rPr sz="4200" spc="1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o scientifi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2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 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ec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ol</a:t>
            </a:r>
            <a:r>
              <a:rPr sz="4200" spc="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gi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o;</a:t>
            </a:r>
            <a:endParaRPr sz="2800">
              <a:latin typeface="Calibri"/>
              <a:cs typeface="Calibri"/>
            </a:endParaRPr>
          </a:p>
          <a:p>
            <a:pPr marL="12700" marR="53340">
              <a:lnSpc>
                <a:spcPct val="101725"/>
              </a:lnSpc>
              <a:spcBef>
                <a:spcPts val="476"/>
              </a:spcBef>
            </a:pPr>
            <a:r>
              <a:rPr sz="2800" spc="0" dirty="0" smtClean="0">
                <a:latin typeface="Calibri"/>
                <a:cs typeface="Calibri"/>
              </a:rPr>
              <a:t>im</a:t>
            </a:r>
            <a:r>
              <a:rPr sz="2800" spc="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ad</a:t>
            </a:r>
            <a:r>
              <a:rPr sz="2800" spc="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340">
              <a:lnSpc>
                <a:spcPct val="101725"/>
              </a:lnSpc>
              <a:spcBef>
                <a:spcPts val="605"/>
              </a:spcBef>
            </a:pPr>
            <a:r>
              <a:rPr sz="2800" spc="0" dirty="0" smtClean="0">
                <a:latin typeface="Calibri"/>
                <a:cs typeface="Calibri"/>
              </a:rPr>
              <a:t>le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mp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-64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cia</a:t>
            </a:r>
            <a:r>
              <a:rPr sz="2800" spc="-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 ci</a:t>
            </a:r>
            <a:r>
              <a:rPr sz="2800" spc="-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iche</a:t>
            </a:r>
            <a:endParaRPr sz="2800">
              <a:latin typeface="Calibri"/>
              <a:cs typeface="Calibri"/>
            </a:endParaRPr>
          </a:p>
          <a:p>
            <a:pPr marL="12700" marR="53340">
              <a:lnSpc>
                <a:spcPct val="101725"/>
              </a:lnSpc>
              <a:spcBef>
                <a:spcPts val="622"/>
              </a:spcBef>
            </a:pP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so</a:t>
            </a:r>
            <a:r>
              <a:rPr sz="2800" spc="-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3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 di</a:t>
            </a:r>
            <a:r>
              <a:rPr sz="2800" spc="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im</a:t>
            </a:r>
            <a:r>
              <a:rPr sz="2800" spc="9" dirty="0" smtClean="0">
                <a:latin typeface="Calibri"/>
                <a:cs typeface="Calibri"/>
              </a:rPr>
              <a:t>p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li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à</a:t>
            </a:r>
            <a:endParaRPr sz="2800">
              <a:latin typeface="Calibri"/>
              <a:cs typeface="Calibri"/>
            </a:endParaRPr>
          </a:p>
          <a:p>
            <a:pPr marL="12700" marR="53340">
              <a:lnSpc>
                <a:spcPct val="101725"/>
              </a:lnSpc>
              <a:spcBef>
                <a:spcPts val="625"/>
              </a:spcBef>
            </a:pP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sa</a:t>
            </a:r>
            <a:r>
              <a:rPr sz="2800" spc="14" dirty="0" smtClean="0">
                <a:latin typeface="Calibri"/>
                <a:cs typeface="Calibri"/>
              </a:rPr>
              <a:t>p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ol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54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5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ed e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sio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5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cult</a:t>
            </a:r>
            <a:r>
              <a:rPr sz="2800" spc="14" dirty="0" smtClean="0">
                <a:latin typeface="Calibri"/>
                <a:cs typeface="Calibri"/>
              </a:rPr>
              <a:t>u</a:t>
            </a:r>
            <a:r>
              <a:rPr sz="2800" spc="-5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ali</a:t>
            </a:r>
            <a:endParaRPr sz="2800">
              <a:latin typeface="Calibri"/>
              <a:cs typeface="Calibri"/>
            </a:endParaRPr>
          </a:p>
          <a:p>
            <a:pPr marL="12700" marR="53340">
              <a:lnSpc>
                <a:spcPct val="101725"/>
              </a:lnSpc>
              <a:spcBef>
                <a:spcPts val="604"/>
              </a:spcBef>
            </a:pPr>
            <a:r>
              <a:rPr sz="2800" spc="0" dirty="0" smtClean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2272" y="3548633"/>
            <a:ext cx="349475" cy="2429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  <a:p>
            <a:pPr marL="12700" marR="33">
              <a:lnSpc>
                <a:spcPct val="101725"/>
              </a:lnSpc>
              <a:spcBef>
                <a:spcPts val="457"/>
              </a:spcBef>
            </a:pPr>
            <a:r>
              <a:rPr sz="2800" spc="0" dirty="0" smtClean="0"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22"/>
              </a:spcBef>
            </a:pPr>
            <a:r>
              <a:rPr sz="2800" spc="4" dirty="0" smtClean="0">
                <a:latin typeface="Calibri"/>
                <a:cs typeface="Calibri"/>
              </a:rPr>
              <a:t>6.</a:t>
            </a:r>
            <a:endParaRPr sz="2800">
              <a:latin typeface="Calibri"/>
              <a:cs typeface="Calibri"/>
            </a:endParaRPr>
          </a:p>
          <a:p>
            <a:pPr marL="12700" marR="33">
              <a:lnSpc>
                <a:spcPct val="101725"/>
              </a:lnSpc>
              <a:spcBef>
                <a:spcPts val="625"/>
              </a:spcBef>
            </a:pPr>
            <a:r>
              <a:rPr sz="2800" spc="0" dirty="0" smtClean="0">
                <a:latin typeface="Calibri"/>
                <a:cs typeface="Calibri"/>
              </a:rPr>
              <a:t>7.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r>
              <a:rPr sz="2800" spc="4" dirty="0" smtClean="0">
                <a:latin typeface="Calibri"/>
                <a:cs typeface="Calibri"/>
              </a:rPr>
              <a:t>8.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3119" y="1211579"/>
            <a:ext cx="722884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35049" y="602614"/>
            <a:ext cx="615693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8</a:t>
            </a:r>
            <a:r>
              <a:rPr sz="6600" b="1" spc="14" baseline="3103" dirty="0" smtClean="0">
                <a:latin typeface="Calibri"/>
                <a:cs typeface="Calibri"/>
              </a:rPr>
              <a:t>^</a:t>
            </a:r>
            <a:r>
              <a:rPr sz="6600" b="1" spc="0" baseline="3103" dirty="0" smtClean="0">
                <a:latin typeface="Calibri"/>
                <a:cs typeface="Calibri"/>
              </a:rPr>
              <a:t>:</a:t>
            </a:r>
            <a:r>
              <a:rPr sz="6600" b="1" spc="-29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la c</a:t>
            </a:r>
            <a:r>
              <a:rPr sz="6600" b="1" spc="-19" baseline="3103" dirty="0" smtClean="0">
                <a:latin typeface="Calibri"/>
                <a:cs typeface="Calibri"/>
              </a:rPr>
              <a:t>o</a:t>
            </a:r>
            <a:r>
              <a:rPr sz="6600" b="1" spc="0" baseline="3103" dirty="0" smtClean="0">
                <a:latin typeface="Calibri"/>
                <a:cs typeface="Calibri"/>
              </a:rPr>
              <a:t>mp</a:t>
            </a:r>
            <a:r>
              <a:rPr sz="6600" b="1" spc="-34" baseline="3103" dirty="0" smtClean="0">
                <a:latin typeface="Calibri"/>
                <a:cs typeface="Calibri"/>
              </a:rPr>
              <a:t>e</a:t>
            </a:r>
            <a:r>
              <a:rPr sz="6600" b="1" spc="-6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en</a:t>
            </a:r>
            <a:r>
              <a:rPr sz="6600" b="1" spc="-64" baseline="3103" dirty="0" smtClean="0">
                <a:latin typeface="Calibri"/>
                <a:cs typeface="Calibri"/>
              </a:rPr>
              <a:t>z</a:t>
            </a:r>
            <a:r>
              <a:rPr sz="6600" b="1" spc="0" baseline="3103" dirty="0" smtClean="0">
                <a:latin typeface="Calibri"/>
                <a:cs typeface="Calibri"/>
              </a:rPr>
              <a:t>a digi</a:t>
            </a:r>
            <a:r>
              <a:rPr sz="6600" b="1" spc="-39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ale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8580" y="1899920"/>
            <a:ext cx="3820160" cy="290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8032" y="602614"/>
            <a:ext cx="299131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C</a:t>
            </a:r>
            <a:r>
              <a:rPr sz="6600" b="1" spc="-14" baseline="3103" dirty="0" smtClean="0">
                <a:latin typeface="Calibri"/>
                <a:cs typeface="Calibri"/>
              </a:rPr>
              <a:t>o</a:t>
            </a:r>
            <a:r>
              <a:rPr sz="6600" b="1" spc="0" baseline="3103" dirty="0" smtClean="0">
                <a:latin typeface="Calibri"/>
                <a:cs typeface="Calibri"/>
              </a:rPr>
              <a:t>mp</a:t>
            </a:r>
            <a:r>
              <a:rPr sz="6600" b="1" spc="-34" baseline="3103" dirty="0" smtClean="0">
                <a:latin typeface="Calibri"/>
                <a:cs typeface="Calibri"/>
              </a:rPr>
              <a:t>e</a:t>
            </a:r>
            <a:r>
              <a:rPr sz="6600" b="1" spc="-6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en</a:t>
            </a:r>
            <a:r>
              <a:rPr sz="6600" b="1" spc="-64" baseline="3103" dirty="0" smtClean="0">
                <a:latin typeface="Calibri"/>
                <a:cs typeface="Calibri"/>
              </a:rPr>
              <a:t>z</a:t>
            </a:r>
            <a:r>
              <a:rPr sz="6600" b="1" spc="0" baseline="3103" dirty="0" smtClean="0"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9964" y="602614"/>
            <a:ext cx="467799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dig</a:t>
            </a:r>
            <a:r>
              <a:rPr sz="6600" b="1" spc="-9" baseline="3103" dirty="0" smtClean="0">
                <a:latin typeface="Calibri"/>
                <a:cs typeface="Calibri"/>
              </a:rPr>
              <a:t>i</a:t>
            </a:r>
            <a:r>
              <a:rPr sz="6600" b="1" spc="-4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ale: d</a:t>
            </a:r>
            <a:r>
              <a:rPr sz="6600" b="1" spc="-34" baseline="3103" dirty="0" smtClean="0">
                <a:latin typeface="Calibri"/>
                <a:cs typeface="Calibri"/>
              </a:rPr>
              <a:t>e</a:t>
            </a:r>
            <a:r>
              <a:rPr sz="6600" b="1" spc="0" baseline="3103" dirty="0" smtClean="0">
                <a:latin typeface="Calibri"/>
                <a:cs typeface="Calibri"/>
              </a:rPr>
              <a:t>finizi</a:t>
            </a:r>
            <a:r>
              <a:rPr sz="6600" b="1" spc="-9" baseline="3103" dirty="0" smtClean="0">
                <a:latin typeface="Calibri"/>
                <a:cs typeface="Calibri"/>
              </a:rPr>
              <a:t>o</a:t>
            </a:r>
            <a:r>
              <a:rPr sz="6600" b="1" spc="0" baseline="3103" dirty="0" smtClean="0">
                <a:latin typeface="Calibri"/>
                <a:cs typeface="Calibri"/>
              </a:rPr>
              <a:t>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9784" y="1738645"/>
            <a:ext cx="4649027" cy="1895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onsi</a:t>
            </a:r>
            <a:r>
              <a:rPr sz="4800" spc="-29" baseline="3413" dirty="0" smtClean="0">
                <a:latin typeface="Calibri"/>
                <a:cs typeface="Calibri"/>
              </a:rPr>
              <a:t>st</a:t>
            </a:r>
            <a:r>
              <a:rPr sz="4800" spc="0" baseline="3413" dirty="0" smtClean="0">
                <a:latin typeface="Calibri"/>
                <a:cs typeface="Calibri"/>
              </a:rPr>
              <a:t>e nel 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ap</a:t>
            </a:r>
            <a:r>
              <a:rPr sz="4800" spc="4" baseline="3413" dirty="0" smtClean="0">
                <a:latin typeface="Calibri"/>
                <a:cs typeface="Calibri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r</a:t>
            </a:r>
            <a:r>
              <a:rPr sz="4800" spc="-1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uti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iz</a:t>
            </a:r>
            <a:r>
              <a:rPr sz="4800" spc="-64" baseline="3413" dirty="0" smtClean="0">
                <a:latin typeface="Calibri"/>
                <a:cs typeface="Calibri"/>
              </a:rPr>
              <a:t>z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-2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07">
              <a:lnSpc>
                <a:spcPts val="3840"/>
              </a:lnSpc>
              <a:spcBef>
                <a:spcPts val="23"/>
              </a:spcBef>
            </a:pPr>
            <a:r>
              <a:rPr sz="4800" spc="-9" baseline="1706" dirty="0" smtClean="0">
                <a:latin typeface="Calibri"/>
                <a:cs typeface="Calibri"/>
              </a:rPr>
              <a:t>c</a:t>
            </a:r>
            <a:r>
              <a:rPr sz="4800" spc="0" baseline="1706" dirty="0" smtClean="0">
                <a:latin typeface="Calibri"/>
                <a:cs typeface="Calibri"/>
              </a:rPr>
              <a:t>on</a:t>
            </a:r>
            <a:r>
              <a:rPr sz="4800" spc="-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dim</a:t>
            </a:r>
            <a:r>
              <a:rPr sz="4800" spc="9" baseline="1706" dirty="0" smtClean="0">
                <a:latin typeface="Calibri"/>
                <a:cs typeface="Calibri"/>
              </a:rPr>
              <a:t>e</a:t>
            </a:r>
            <a:r>
              <a:rPr sz="4800" spc="-2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t</a:t>
            </a:r>
            <a:r>
              <a:rPr sz="4800" spc="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ch</a:t>
            </a:r>
            <a:r>
              <a:rPr sz="4800" spc="-25" baseline="1706" dirty="0" smtClean="0">
                <a:latin typeface="Calibri"/>
                <a:cs typeface="Calibri"/>
              </a:rPr>
              <a:t>e</a:t>
            </a:r>
            <a:r>
              <a:rPr sz="4800" spc="0" baseline="1706" dirty="0" smtClean="0">
                <a:latin typeface="Calibri"/>
                <a:cs typeface="Calibri"/>
              </a:rPr>
              <a:t>z</a:t>
            </a:r>
            <a:r>
              <a:rPr sz="4800" spc="-64" baseline="1706" dirty="0" smtClean="0">
                <a:latin typeface="Calibri"/>
                <a:cs typeface="Calibri"/>
              </a:rPr>
              <a:t>z</a:t>
            </a:r>
            <a:r>
              <a:rPr sz="4800" spc="0" baseline="1706" dirty="0" smtClean="0">
                <a:latin typeface="Calibri"/>
                <a:cs typeface="Calibri"/>
              </a:rPr>
              <a:t>a e </a:t>
            </a:r>
            <a:r>
              <a:rPr sz="4800" b="1" spc="0" baseline="1706" dirty="0" smtClean="0">
                <a:latin typeface="Calibri"/>
                <a:cs typeface="Calibri"/>
              </a:rPr>
              <a:t>spiri</a:t>
            </a:r>
            <a:r>
              <a:rPr sz="4800" b="1" spc="-54" baseline="1706" dirty="0" smtClean="0">
                <a:latin typeface="Calibri"/>
                <a:cs typeface="Calibri"/>
              </a:rPr>
              <a:t>t</a:t>
            </a:r>
            <a:r>
              <a:rPr sz="4800" b="1" spc="0" baseline="1706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12700" marR="61007">
              <a:lnSpc>
                <a:spcPts val="3840"/>
              </a:lnSpc>
            </a:pPr>
            <a:r>
              <a:rPr sz="4800" b="1" spc="0" baseline="1706" dirty="0" smtClean="0">
                <a:latin typeface="Calibri"/>
                <a:cs typeface="Calibri"/>
              </a:rPr>
              <a:t>cri</a:t>
            </a:r>
            <a:r>
              <a:rPr sz="4800" b="1" spc="-14" baseline="1706" dirty="0" smtClean="0">
                <a:latin typeface="Calibri"/>
                <a:cs typeface="Calibri"/>
              </a:rPr>
              <a:t>t</a:t>
            </a:r>
            <a:r>
              <a:rPr sz="4800" b="1" spc="0" baseline="1706" dirty="0" smtClean="0">
                <a:latin typeface="Calibri"/>
                <a:cs typeface="Calibri"/>
              </a:rPr>
              <a:t>i</a:t>
            </a:r>
            <a:r>
              <a:rPr sz="4800" b="1" spc="-25" baseline="1706" dirty="0" smtClean="0">
                <a:latin typeface="Calibri"/>
                <a:cs typeface="Calibri"/>
              </a:rPr>
              <a:t>c</a:t>
            </a:r>
            <a:r>
              <a:rPr sz="4800" b="1" spc="0" baseline="1706" dirty="0" smtClean="0">
                <a:latin typeface="Calibri"/>
                <a:cs typeface="Calibri"/>
              </a:rPr>
              <a:t>o</a:t>
            </a:r>
            <a:r>
              <a:rPr sz="4800" b="1" spc="3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le</a:t>
            </a:r>
            <a:r>
              <a:rPr sz="4800" spc="-9" baseline="1706" dirty="0" smtClean="0">
                <a:latin typeface="Calibri"/>
                <a:cs typeface="Calibri"/>
              </a:rPr>
              <a:t> </a:t>
            </a:r>
            <a:r>
              <a:rPr sz="4800" spc="-2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9" baseline="1706" dirty="0" smtClean="0">
                <a:latin typeface="Calibri"/>
                <a:cs typeface="Calibri"/>
              </a:rPr>
              <a:t>c</a:t>
            </a:r>
            <a:r>
              <a:rPr sz="4800" spc="0" baseline="1706" dirty="0" smtClean="0">
                <a:latin typeface="Calibri"/>
                <a:cs typeface="Calibri"/>
              </a:rPr>
              <a:t>nol</a:t>
            </a:r>
            <a:r>
              <a:rPr sz="4800" spc="-14" baseline="1706" dirty="0" smtClean="0">
                <a:latin typeface="Calibri"/>
                <a:cs typeface="Calibri"/>
              </a:rPr>
              <a:t>o</a:t>
            </a:r>
            <a:r>
              <a:rPr sz="4800" spc="0" baseline="1706" dirty="0" smtClean="0">
                <a:latin typeface="Calibri"/>
                <a:cs typeface="Calibri"/>
              </a:rPr>
              <a:t>gie della</a:t>
            </a:r>
            <a:endParaRPr sz="3200">
              <a:latin typeface="Calibri"/>
              <a:cs typeface="Calibri"/>
            </a:endParaRPr>
          </a:p>
          <a:p>
            <a:pPr marL="12700" marR="61007">
              <a:lnSpc>
                <a:spcPts val="3840"/>
              </a:lnSpc>
            </a:pPr>
            <a:r>
              <a:rPr sz="4800" spc="0" baseline="1706" dirty="0" smtClean="0">
                <a:latin typeface="Calibri"/>
                <a:cs typeface="Calibri"/>
              </a:rPr>
              <a:t>soc</a:t>
            </a:r>
            <a:r>
              <a:rPr sz="4800" spc="9" baseline="1706" dirty="0" smtClean="0">
                <a:latin typeface="Calibri"/>
                <a:cs typeface="Calibri"/>
              </a:rPr>
              <a:t>i</a:t>
            </a:r>
            <a:r>
              <a:rPr sz="4800" spc="-9" baseline="1706" dirty="0" smtClean="0">
                <a:latin typeface="Calibri"/>
                <a:cs typeface="Calibri"/>
              </a:rPr>
              <a:t>e</a:t>
            </a:r>
            <a:r>
              <a:rPr sz="4800" spc="-2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à</a:t>
            </a:r>
            <a:r>
              <a:rPr sz="4800" spc="-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de</a:t>
            </a:r>
            <a:r>
              <a:rPr sz="4800" spc="4" baseline="1706" dirty="0" smtClean="0">
                <a:latin typeface="Calibri"/>
                <a:cs typeface="Calibri"/>
              </a:rPr>
              <a:t>l</a:t>
            </a:r>
            <a:r>
              <a:rPr sz="4800" spc="0" baseline="1706" dirty="0" smtClean="0">
                <a:latin typeface="Calibri"/>
                <a:cs typeface="Calibri"/>
              </a:rPr>
              <a:t>l</a:t>
            </a:r>
            <a:r>
              <a:rPr sz="4800" spc="19" baseline="1706" dirty="0" smtClean="0">
                <a:latin typeface="Calibri"/>
                <a:cs typeface="Calibri"/>
              </a:rPr>
              <a:t>’</a:t>
            </a:r>
            <a:r>
              <a:rPr sz="4800" spc="0" baseline="1706" dirty="0" smtClean="0">
                <a:latin typeface="Calibri"/>
                <a:cs typeface="Calibri"/>
              </a:rPr>
              <a:t>i</a:t>
            </a:r>
            <a:r>
              <a:rPr sz="4800" spc="-14" baseline="1706" dirty="0" smtClean="0">
                <a:latin typeface="Calibri"/>
                <a:cs typeface="Calibri"/>
              </a:rPr>
              <a:t>n</a:t>
            </a:r>
            <a:r>
              <a:rPr sz="4800" spc="-59" baseline="1706" dirty="0" smtClean="0">
                <a:latin typeface="Calibri"/>
                <a:cs typeface="Calibri"/>
              </a:rPr>
              <a:t>f</a:t>
            </a:r>
            <a:r>
              <a:rPr sz="4800" spc="0" baseline="1706" dirty="0" smtClean="0">
                <a:latin typeface="Calibri"/>
                <a:cs typeface="Calibri"/>
              </a:rPr>
              <a:t>ormazione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9784" y="3690127"/>
            <a:ext cx="819384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4" baseline="3413" dirty="0" smtClean="0">
                <a:latin typeface="Calibri"/>
                <a:cs typeface="Calibri"/>
              </a:rPr>
              <a:t>(</a:t>
            </a:r>
            <a:r>
              <a:rPr sz="4800" spc="-19" baseline="3413" dirty="0" smtClean="0">
                <a:latin typeface="Calibri"/>
                <a:cs typeface="Calibri"/>
              </a:rPr>
              <a:t>T</a:t>
            </a:r>
            <a:r>
              <a:rPr sz="4800" spc="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I)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8152" y="3690127"/>
            <a:ext cx="3956675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e ri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hiede</a:t>
            </a:r>
            <a:r>
              <a:rPr sz="4800" spc="-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quindi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abi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i</a:t>
            </a:r>
            <a:r>
              <a:rPr sz="4800" spc="-25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à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59784" y="4178046"/>
            <a:ext cx="4156862" cy="140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59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ba</a:t>
            </a:r>
            <a:r>
              <a:rPr sz="4800" spc="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ne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le</a:t>
            </a:r>
            <a:r>
              <a:rPr sz="4800" spc="-14" baseline="3413" dirty="0" smtClean="0">
                <a:latin typeface="Calibri"/>
                <a:cs typeface="Calibri"/>
              </a:rPr>
              <a:t> </a:t>
            </a: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nolo</a:t>
            </a:r>
            <a:r>
              <a:rPr sz="4800" spc="-14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ie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spc="0" baseline="1706" dirty="0" smtClean="0">
                <a:latin typeface="Calibri"/>
                <a:cs typeface="Calibri"/>
              </a:rPr>
              <a:t>de</a:t>
            </a:r>
            <a:r>
              <a:rPr sz="4800" spc="4" baseline="1706" dirty="0" smtClean="0">
                <a:latin typeface="Calibri"/>
                <a:cs typeface="Calibri"/>
              </a:rPr>
              <a:t>l</a:t>
            </a:r>
            <a:r>
              <a:rPr sz="4800" spc="0" baseline="1706" dirty="0" smtClean="0">
                <a:latin typeface="Calibri"/>
                <a:cs typeface="Calibri"/>
              </a:rPr>
              <a:t>l</a:t>
            </a:r>
            <a:r>
              <a:rPr sz="4800" spc="19" baseline="1706" dirty="0" smtClean="0">
                <a:latin typeface="Calibri"/>
                <a:cs typeface="Calibri"/>
              </a:rPr>
              <a:t>’</a:t>
            </a:r>
            <a:r>
              <a:rPr sz="4800" spc="0" baseline="1706" dirty="0" smtClean="0">
                <a:latin typeface="Calibri"/>
                <a:cs typeface="Calibri"/>
              </a:rPr>
              <a:t>i</a:t>
            </a:r>
            <a:r>
              <a:rPr sz="4800" spc="-14" baseline="1706" dirty="0" smtClean="0">
                <a:latin typeface="Calibri"/>
                <a:cs typeface="Calibri"/>
              </a:rPr>
              <a:t>n</a:t>
            </a:r>
            <a:r>
              <a:rPr sz="4800" spc="-59" baseline="1706" dirty="0" smtClean="0">
                <a:latin typeface="Calibri"/>
                <a:cs typeface="Calibri"/>
              </a:rPr>
              <a:t>f</a:t>
            </a:r>
            <a:r>
              <a:rPr sz="4800" spc="0" baseline="1706" dirty="0" smtClean="0">
                <a:latin typeface="Calibri"/>
                <a:cs typeface="Calibri"/>
              </a:rPr>
              <a:t>ormazione</a:t>
            </a:r>
            <a:r>
              <a:rPr sz="4800" spc="-1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e d</a:t>
            </a:r>
            <a:r>
              <a:rPr sz="4800" spc="4" baseline="1706" dirty="0" smtClean="0">
                <a:latin typeface="Calibri"/>
                <a:cs typeface="Calibri"/>
              </a:rPr>
              <a:t>e</a:t>
            </a:r>
            <a:r>
              <a:rPr sz="4800" spc="0" baseline="1706" dirty="0" smtClean="0">
                <a:latin typeface="Calibri"/>
                <a:cs typeface="Calibri"/>
              </a:rPr>
              <a:t>lla</a:t>
            </a:r>
            <a:endParaRPr sz="3200">
              <a:latin typeface="Calibri"/>
              <a:cs typeface="Calibri"/>
            </a:endParaRPr>
          </a:p>
          <a:p>
            <a:pPr marL="12700" marR="60959">
              <a:lnSpc>
                <a:spcPts val="3845"/>
              </a:lnSpc>
              <a:spcBef>
                <a:spcPts val="0"/>
              </a:spcBef>
            </a:pPr>
            <a:r>
              <a:rPr sz="4800" spc="-14" baseline="1706" dirty="0" smtClean="0">
                <a:latin typeface="Calibri"/>
                <a:cs typeface="Calibri"/>
              </a:rPr>
              <a:t>c</a:t>
            </a:r>
            <a:r>
              <a:rPr sz="4800" spc="0" baseline="1706" dirty="0" smtClean="0">
                <a:latin typeface="Calibri"/>
                <a:cs typeface="Calibri"/>
              </a:rPr>
              <a:t>omuni</a:t>
            </a:r>
            <a:r>
              <a:rPr sz="4800" spc="-19" baseline="1706" dirty="0" smtClean="0">
                <a:latin typeface="Calibri"/>
                <a:cs typeface="Calibri"/>
              </a:rPr>
              <a:t>c</a:t>
            </a:r>
            <a:r>
              <a:rPr sz="4800" spc="0" baseline="1706" dirty="0" smtClean="0">
                <a:latin typeface="Calibri"/>
                <a:cs typeface="Calibri"/>
              </a:rPr>
              <a:t>azione </a:t>
            </a:r>
            <a:r>
              <a:rPr sz="4800" spc="9" baseline="1706" dirty="0" smtClean="0">
                <a:latin typeface="Calibri"/>
                <a:cs typeface="Calibri"/>
              </a:rPr>
              <a:t>(</a:t>
            </a:r>
            <a:r>
              <a:rPr sz="4800" spc="0" baseline="1706" dirty="0" smtClean="0">
                <a:latin typeface="Calibri"/>
                <a:cs typeface="Calibri"/>
              </a:rPr>
              <a:t>TI</a:t>
            </a:r>
            <a:r>
              <a:rPr sz="4800" spc="-14" baseline="1706" dirty="0" smtClean="0">
                <a:latin typeface="Calibri"/>
                <a:cs typeface="Calibri"/>
              </a:rPr>
              <a:t>C</a:t>
            </a:r>
            <a:r>
              <a:rPr sz="4800" spc="4" baseline="1706" dirty="0" smtClean="0">
                <a:latin typeface="Calibri"/>
                <a:cs typeface="Calibri"/>
              </a:rPr>
              <a:t>)</a:t>
            </a:r>
            <a:r>
              <a:rPr sz="4800" spc="0" baseline="1706" dirty="0" smtClean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856</Words>
  <Application>Microsoft Office PowerPoint</Application>
  <PresentationFormat>Presentazione su schermo (4:3)</PresentationFormat>
  <Paragraphs>257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 Piro</dc:creator>
  <cp:lastModifiedBy>antonioizzo</cp:lastModifiedBy>
  <cp:revision>3</cp:revision>
  <dcterms:modified xsi:type="dcterms:W3CDTF">2015-03-26T22:07:39Z</dcterms:modified>
</cp:coreProperties>
</file>